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17"/>
  </p:notesMasterIdLst>
  <p:sldIdLst>
    <p:sldId id="1864" r:id="rId5"/>
    <p:sldId id="1845" r:id="rId6"/>
    <p:sldId id="1848" r:id="rId7"/>
    <p:sldId id="1866" r:id="rId8"/>
    <p:sldId id="1868" r:id="rId9"/>
    <p:sldId id="1852" r:id="rId10"/>
    <p:sldId id="1869" r:id="rId11"/>
    <p:sldId id="1870" r:id="rId12"/>
    <p:sldId id="1871" r:id="rId13"/>
    <p:sldId id="1872" r:id="rId14"/>
    <p:sldId id="1873" r:id="rId15"/>
    <p:sldId id="1846" r:id="rId1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3"/>
  </p:normalViewPr>
  <p:slideViewPr>
    <p:cSldViewPr snapToGrid="0">
      <p:cViewPr varScale="1">
        <p:scale>
          <a:sx n="82" d="100"/>
          <a:sy n="82" d="100"/>
        </p:scale>
        <p:origin x="720" y="7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xfrm>
            <a:off x="381000" y="685800"/>
            <a:ext cx="6096000" cy="3429000"/>
          </a:xfrm>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832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0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339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500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101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4" y="2766219"/>
            <a:ext cx="6220101" cy="1325563"/>
          </a:xfrm>
          <a:prstGeom prst="rect">
            <a:avLst/>
          </a:prstGeom>
        </p:spPr>
        <p:txBody>
          <a:bodyPr/>
          <a:lstStyle>
            <a:lvl1pPr>
              <a:defRPr b="1"/>
            </a:lvl1pPr>
          </a:lstStyle>
          <a:p>
            <a:r>
              <a:rPr lang="en-US" dirty="0"/>
              <a:t>Insert title here</a:t>
            </a:r>
          </a:p>
        </p:txBody>
      </p:sp>
      <p:pic>
        <p:nvPicPr>
          <p:cNvPr id="6" name="Picture Placeholder 9" descr="Bright, colorful geometric pattern ">
            <a:extLst>
              <a:ext uri="{FF2B5EF4-FFF2-40B4-BE49-F238E27FC236}">
                <a16:creationId xmlns:a16="http://schemas.microsoft.com/office/drawing/2014/main" id="{47BA4775-9232-44C1-8851-04B6753110FE}"/>
              </a:ext>
            </a:extLst>
          </p:cNvPr>
          <p:cNvPicPr>
            <a:picLocks noChangeAspect="1"/>
          </p:cNvPicPr>
          <p:nvPr userDrawn="1"/>
        </p:nvPicPr>
        <p:blipFill rotWithShape="1">
          <a:blip r:embed="rId2"/>
          <a:srcRect l="24" r="24"/>
          <a:stretch/>
        </p:blipFill>
        <p:spPr>
          <a:xfrm>
            <a:off x="-9235" y="0"/>
            <a:ext cx="474928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Orang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3" y="715962"/>
            <a:ext cx="6477001" cy="1189037"/>
          </a:xfrm>
          <a:prstGeom prst="rect">
            <a:avLst/>
          </a:prstGeom>
        </p:spPr>
        <p:txBody>
          <a:bodyPr anchor="t">
            <a:normAutofit/>
          </a:bodyPr>
          <a:lstStyle>
            <a:lvl1pPr>
              <a:spcBef>
                <a:spcPts val="1001"/>
              </a:spcBef>
              <a:defRPr sz="4000" b="1" spc="-50" baseline="0">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1"/>
            <a:ext cx="6477001" cy="3276600"/>
          </a:xfrm>
          <a:prstGeom prst="rect">
            <a:avLst/>
          </a:prstGeom>
        </p:spPr>
        <p:txBody>
          <a:bodyPr/>
          <a:lstStyle>
            <a:lvl1pPr marL="0" indent="0">
              <a:lnSpc>
                <a:spcPct val="100000"/>
              </a:lnSpc>
              <a:buNone/>
              <a:defRPr sz="1801" b="1">
                <a:solidFill>
                  <a:schemeClr val="bg1"/>
                </a:solidFill>
              </a:defRPr>
            </a:lvl1pPr>
            <a:lvl2pPr marL="228604" indent="-228604">
              <a:lnSpc>
                <a:spcPct val="100000"/>
              </a:lnSpc>
              <a:spcBef>
                <a:spcPts val="1001"/>
              </a:spcBef>
              <a:defRPr sz="1801">
                <a:solidFill>
                  <a:schemeClr val="bg1"/>
                </a:solidFill>
              </a:defRPr>
            </a:lvl2pPr>
          </a:lstStyle>
          <a:p>
            <a:pPr lvl="0"/>
            <a:r>
              <a:rPr lang="en-US" dirty="0"/>
              <a:t>Insert subtitle here</a:t>
            </a:r>
          </a:p>
          <a:p>
            <a:pPr lvl="1"/>
            <a:r>
              <a:rPr lang="en-US" dirty="0"/>
              <a:t>Insert content here</a:t>
            </a:r>
          </a:p>
        </p:txBody>
      </p:sp>
      <p:pic>
        <p:nvPicPr>
          <p:cNvPr id="5" name="Picture Placeholder 13" descr="Bright, colorful geometric pattern ">
            <a:extLst>
              <a:ext uri="{FF2B5EF4-FFF2-40B4-BE49-F238E27FC236}">
                <a16:creationId xmlns:a16="http://schemas.microsoft.com/office/drawing/2014/main" id="{0E92939E-CAD0-4B0D-A39F-10B9B25E144D}"/>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2809"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1" y="715961"/>
            <a:ext cx="6477001" cy="1189038"/>
          </a:xfrm>
          <a:prstGeom prst="rect">
            <a:avLst/>
          </a:prstGeom>
        </p:spPr>
        <p:txBody>
          <a:bodyPr anchor="t">
            <a:noAutofit/>
          </a:bodyPr>
          <a:lstStyle>
            <a:lvl1pPr>
              <a:spcBef>
                <a:spcPts val="1001"/>
              </a:spcBef>
              <a:defRPr sz="4000" b="1">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1" y="1905001"/>
            <a:ext cx="6477001" cy="3276600"/>
          </a:xfrm>
          <a:prstGeom prst="rect">
            <a:avLst/>
          </a:prstGeom>
        </p:spPr>
        <p:txBody>
          <a:bodyPr/>
          <a:lstStyle>
            <a:lvl1pPr marL="0" indent="0">
              <a:lnSpc>
                <a:spcPct val="100000"/>
              </a:lnSpc>
              <a:buNone/>
              <a:defRPr sz="1801" b="1">
                <a:solidFill>
                  <a:schemeClr val="bg1"/>
                </a:solidFill>
              </a:defRPr>
            </a:lvl1pPr>
            <a:lvl2pPr marL="228604">
              <a:lnSpc>
                <a:spcPct val="100000"/>
              </a:lnSpc>
              <a:spcBef>
                <a:spcPts val="1001"/>
              </a:spcBef>
              <a:defRPr sz="1801">
                <a:solidFill>
                  <a:schemeClr val="bg1"/>
                </a:solidFill>
              </a:defRPr>
            </a:lvl2pPr>
          </a:lstStyle>
          <a:p>
            <a:pPr lvl="0"/>
            <a:r>
              <a:rPr lang="en-US" dirty="0"/>
              <a:t>Insert subtitle here</a:t>
            </a:r>
          </a:p>
          <a:p>
            <a:pPr lvl="1"/>
            <a:r>
              <a:rPr lang="en-US" dirty="0"/>
              <a:t>Insert content here</a:t>
            </a:r>
          </a:p>
        </p:txBody>
      </p:sp>
      <p:pic>
        <p:nvPicPr>
          <p:cNvPr id="6" name="Picture Placeholder 15" descr="Bright, colorful geometric pattern ">
            <a:extLst>
              <a:ext uri="{FF2B5EF4-FFF2-40B4-BE49-F238E27FC236}">
                <a16:creationId xmlns:a16="http://schemas.microsoft.com/office/drawing/2014/main" id="{D7C393D9-3916-4D61-9B6A-E1B16C079A2A}"/>
              </a:ext>
            </a:extLst>
          </p:cNvPr>
          <p:cNvPicPr>
            <a:picLocks noChangeAspect="1"/>
          </p:cNvPicPr>
          <p:nvPr userDrawn="1"/>
        </p:nvPicPr>
        <p:blipFill rotWithShape="1">
          <a:blip r:embed="rId2"/>
          <a:srcRect l="3" r="3"/>
          <a:stretch/>
        </p:blipFill>
        <p:spPr>
          <a:xfrm>
            <a:off x="7427914" y="0"/>
            <a:ext cx="4764087"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5"/>
        </a:solidFill>
        <a:effectLst/>
      </p:bgPr>
    </p:bg>
    <p:spTree>
      <p:nvGrpSpPr>
        <p:cNvPr id="1" name=""/>
        <p:cNvGrpSpPr/>
        <p:nvPr/>
      </p:nvGrpSpPr>
      <p:grpSpPr>
        <a:xfrm>
          <a:off x="0" y="0"/>
          <a:ext cx="0" cy="0"/>
          <a:chOff x="0" y="0"/>
          <a:chExt cx="0" cy="0"/>
        </a:xfrm>
      </p:grpSpPr>
      <p:pic>
        <p:nvPicPr>
          <p:cNvPr id="8" name="Picture Placeholder 9" descr="Bright, colorful geometric pattern ">
            <a:extLst>
              <a:ext uri="{FF2B5EF4-FFF2-40B4-BE49-F238E27FC236}">
                <a16:creationId xmlns:a16="http://schemas.microsoft.com/office/drawing/2014/main" id="{69F80BBC-9ED9-4167-818A-EB3FAEE372FA}"/>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2" y="1995468"/>
            <a:ext cx="9141397" cy="615553"/>
          </a:xfrm>
          <a:prstGeom prst="rect">
            <a:avLst/>
          </a:prstGeom>
          <a:noFill/>
        </p:spPr>
        <p:txBody>
          <a:bodyPr wrap="square" lIns="0" tIns="0" rIns="0" bIns="0" anchor="b" anchorCtr="0">
            <a:spAutoFit/>
          </a:bodyPr>
          <a:lstStyle>
            <a:lvl1pPr algn="ctr" defTabSz="932753"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8" y="3260706"/>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1"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1" cy="646332"/>
          </a:xfrm>
          <a:prstGeom prst="rect">
            <a:avLst/>
          </a:prstGeom>
        </p:spPr>
        <p:txBody>
          <a:bodyPr>
            <a:noAutofit/>
          </a:bodyPr>
          <a:lstStyle>
            <a:lvl1pPr>
              <a:spcBef>
                <a:spcPts val="1001"/>
              </a:spcBef>
              <a:defRPr sz="4000" b="1">
                <a:solidFill>
                  <a:schemeClr val="accent5"/>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3" y="1432563"/>
            <a:ext cx="10667998" cy="1158237"/>
          </a:xfrm>
          <a:prstGeom prst="rect">
            <a:avLst/>
          </a:prstGeom>
        </p:spPr>
        <p:txBody>
          <a:bodyPr/>
          <a:lstStyle>
            <a:lvl1pPr marL="0" indent="0">
              <a:lnSpc>
                <a:spcPct val="100000"/>
              </a:lnSpc>
              <a:buNone/>
              <a:defRPr sz="1801" b="0">
                <a:solidFill>
                  <a:schemeClr val="bg1"/>
                </a:solidFill>
              </a:defRPr>
            </a:lvl1pPr>
            <a:lvl2pPr marL="228604">
              <a:lnSpc>
                <a:spcPct val="100000"/>
              </a:lnSpc>
              <a:spcBef>
                <a:spcPts val="1001"/>
              </a:spcBef>
              <a:defRPr sz="1801"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2" y="2591662"/>
            <a:ext cx="10667998" cy="2833776"/>
          </a:xfrm>
          <a:prstGeom prst="rect">
            <a:avLst/>
          </a:prstGeom>
        </p:spPr>
        <p:txBody>
          <a:bodyPr/>
          <a:lstStyle>
            <a:lvl1pPr marL="0" indent="0">
              <a:buNone/>
              <a:defRPr sz="1801" b="0"/>
            </a:lvl1pPr>
          </a:lstStyle>
          <a:p>
            <a:r>
              <a:rPr lang="en-US" dirty="0"/>
              <a:t>Insert content here</a:t>
            </a:r>
          </a:p>
        </p:txBody>
      </p:sp>
      <p:pic>
        <p:nvPicPr>
          <p:cNvPr id="7" name="Picture Placeholder 20" descr="Bright, colorful geometric pattern ">
            <a:extLst>
              <a:ext uri="{FF2B5EF4-FFF2-40B4-BE49-F238E27FC236}">
                <a16:creationId xmlns:a16="http://schemas.microsoft.com/office/drawing/2014/main" id="{EB4660F5-5357-48E0-B5C6-3DECB6CB859E}"/>
              </a:ext>
            </a:extLst>
          </p:cNvPr>
          <p:cNvPicPr>
            <a:picLocks noChangeAspect="1"/>
          </p:cNvPicPr>
          <p:nvPr userDrawn="1"/>
        </p:nvPicPr>
        <p:blipFill rotWithShape="1">
          <a:blip r:embed="rId2"/>
          <a:srcRect t="193" b="193"/>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3" y="715962"/>
            <a:ext cx="6477001" cy="1189037"/>
          </a:xfrm>
          <a:prstGeom prst="rect">
            <a:avLst/>
          </a:prstGeom>
        </p:spPr>
        <p:txBody>
          <a:bodyPr anchor="t">
            <a:normAutofit/>
          </a:bodyPr>
          <a:lstStyle>
            <a:lvl1pPr>
              <a:spcBef>
                <a:spcPts val="1001"/>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1"/>
            <a:ext cx="6477001" cy="3276600"/>
          </a:xfrm>
          <a:prstGeom prst="rect">
            <a:avLst/>
          </a:prstGeom>
        </p:spPr>
        <p:txBody>
          <a:bodyPr/>
          <a:lstStyle>
            <a:lvl1pPr marL="0" indent="0">
              <a:lnSpc>
                <a:spcPct val="100000"/>
              </a:lnSpc>
              <a:buNone/>
              <a:defRPr sz="1801" b="1">
                <a:solidFill>
                  <a:schemeClr val="bg1"/>
                </a:solidFill>
              </a:defRPr>
            </a:lvl1pPr>
            <a:lvl2pPr marL="228604" indent="-228604">
              <a:lnSpc>
                <a:spcPct val="100000"/>
              </a:lnSpc>
              <a:spcBef>
                <a:spcPts val="1001"/>
              </a:spcBef>
              <a:defRPr sz="1801">
                <a:solidFill>
                  <a:schemeClr val="bg1"/>
                </a:solidFill>
              </a:defRPr>
            </a:lvl2pPr>
          </a:lstStyle>
          <a:p>
            <a:pPr lvl="0"/>
            <a:r>
              <a:rPr lang="en-US" dirty="0"/>
              <a:t>Insert subtitle here</a:t>
            </a:r>
          </a:p>
          <a:p>
            <a:pPr lvl="1"/>
            <a:r>
              <a:rPr lang="en-US" dirty="0"/>
              <a:t>Insert content here</a:t>
            </a:r>
          </a:p>
        </p:txBody>
      </p:sp>
      <p:pic>
        <p:nvPicPr>
          <p:cNvPr id="6" name="Picture Placeholder 13" descr="Bright, colorful geometric pattern ">
            <a:extLst>
              <a:ext uri="{FF2B5EF4-FFF2-40B4-BE49-F238E27FC236}">
                <a16:creationId xmlns:a16="http://schemas.microsoft.com/office/drawing/2014/main" id="{2DB741D5-0593-4748-A4D3-EF1E436A1111}"/>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2809"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1" cy="646332"/>
          </a:xfrm>
          <a:prstGeom prst="rect">
            <a:avLst/>
          </a:prstGeom>
        </p:spPr>
        <p:txBody>
          <a:bodyPr>
            <a:noAutofit/>
          </a:bodyPr>
          <a:lstStyle>
            <a:lvl1pPr>
              <a:spcBef>
                <a:spcPts val="1001"/>
              </a:spcBef>
              <a:defRPr sz="4000" b="1">
                <a:solidFill>
                  <a:schemeClr val="accent6">
                    <a:lumMod val="60000"/>
                    <a:lumOff val="40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3" y="1432563"/>
            <a:ext cx="10667998" cy="927425"/>
          </a:xfrm>
          <a:prstGeom prst="rect">
            <a:avLst/>
          </a:prstGeom>
        </p:spPr>
        <p:txBody>
          <a:bodyPr/>
          <a:lstStyle>
            <a:lvl1pPr marL="0" indent="0">
              <a:lnSpc>
                <a:spcPct val="100000"/>
              </a:lnSpc>
              <a:buNone/>
              <a:defRPr sz="1801" b="0">
                <a:solidFill>
                  <a:schemeClr val="bg1"/>
                </a:solidFill>
              </a:defRPr>
            </a:lvl1pPr>
            <a:lvl2pPr marL="228604">
              <a:lnSpc>
                <a:spcPct val="100000"/>
              </a:lnSpc>
              <a:spcBef>
                <a:spcPts val="1001"/>
              </a:spcBef>
              <a:defRPr sz="1801"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3" y="2369130"/>
            <a:ext cx="10667998" cy="3343657"/>
          </a:xfrm>
          <a:prstGeom prst="rect">
            <a:avLst/>
          </a:prstGeom>
        </p:spPr>
        <p:txBody>
          <a:bodyPr/>
          <a:lstStyle>
            <a:lvl1pPr marL="0" indent="0">
              <a:buNone/>
              <a:defRPr sz="1801" b="0"/>
            </a:lvl1pPr>
          </a:lstStyle>
          <a:p>
            <a:r>
              <a:rPr lang="en-US" dirty="0"/>
              <a:t>Insert Content here</a:t>
            </a:r>
          </a:p>
        </p:txBody>
      </p:sp>
      <p:pic>
        <p:nvPicPr>
          <p:cNvPr id="9" name="Picture Placeholder 11" descr="Bright, colorful geometric pattern ">
            <a:extLst>
              <a:ext uri="{FF2B5EF4-FFF2-40B4-BE49-F238E27FC236}">
                <a16:creationId xmlns:a16="http://schemas.microsoft.com/office/drawing/2014/main" id="{1DB66C56-FBAE-47D3-9818-61368D74DAE8}"/>
              </a:ext>
            </a:extLst>
          </p:cNvPr>
          <p:cNvPicPr>
            <a:picLocks noChangeAspect="1"/>
          </p:cNvPicPr>
          <p:nvPr userDrawn="1"/>
        </p:nvPicPr>
        <p:blipFill>
          <a:blip r:embed="rId2"/>
          <a:srcRect t="390" b="390"/>
          <a:stretch>
            <a:fill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1" y="715963"/>
            <a:ext cx="5334000" cy="1189038"/>
          </a:xfrm>
          <a:prstGeom prst="rect">
            <a:avLst/>
          </a:prstGeom>
        </p:spPr>
        <p:txBody>
          <a:bodyPr anchor="t">
            <a:normAutofit/>
          </a:bodyPr>
          <a:lstStyle>
            <a:lvl1pPr>
              <a:spcBef>
                <a:spcPts val="1001"/>
              </a:spcBef>
              <a:defRPr sz="4000" b="1">
                <a:solidFill>
                  <a:schemeClr val="accent4"/>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1" y="1905001"/>
            <a:ext cx="5334000" cy="3276600"/>
          </a:xfrm>
          <a:prstGeom prst="rect">
            <a:avLst/>
          </a:prstGeom>
        </p:spPr>
        <p:txBody>
          <a:bodyPr/>
          <a:lstStyle>
            <a:lvl1pPr marL="0" indent="0">
              <a:lnSpc>
                <a:spcPct val="100000"/>
              </a:lnSpc>
              <a:buNone/>
              <a:defRPr sz="1801" b="1"/>
            </a:lvl1pPr>
            <a:lvl2pPr marL="228604">
              <a:lnSpc>
                <a:spcPct val="100000"/>
              </a:lnSpc>
              <a:spcBef>
                <a:spcPts val="1001"/>
              </a:spcBef>
              <a:defRPr sz="1801"/>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4"/>
            <a:ext cx="4572000" cy="2362200"/>
          </a:xfrm>
          <a:prstGeom prst="rect">
            <a:avLst/>
          </a:prstGeom>
          <a:solidFill>
            <a:schemeClr val="tx2"/>
          </a:solidFill>
        </p:spPr>
        <p:txBody>
          <a:bodyPr>
            <a:normAutofit/>
          </a:bodyPr>
          <a:lstStyle>
            <a:lvl1pPr algn="ctr">
              <a:buNone/>
              <a:defRPr sz="1600"/>
            </a:lvl1pPr>
          </a:lstStyle>
          <a:p>
            <a:r>
              <a:rPr lang="en-US" dirty="0"/>
              <a:t>Click icon to add picture</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dirty="0"/>
              <a:t>Click icon to add picture</a:t>
            </a:r>
          </a:p>
        </p:txBody>
      </p:sp>
      <p:pic>
        <p:nvPicPr>
          <p:cNvPr id="12" name="Picture Placeholder 19" descr="Bright, colorful geometric pattern ">
            <a:extLst>
              <a:ext uri="{FF2B5EF4-FFF2-40B4-BE49-F238E27FC236}">
                <a16:creationId xmlns:a16="http://schemas.microsoft.com/office/drawing/2014/main" id="{C93F15CF-2105-4C28-85E9-BBA03833263D}"/>
              </a:ext>
            </a:extLst>
          </p:cNvPr>
          <p:cNvPicPr>
            <a:picLocks noChangeAspect="1"/>
          </p:cNvPicPr>
          <p:nvPr userDrawn="1"/>
        </p:nvPicPr>
        <p:blipFill rotWithShape="1">
          <a:blip r:embed="rId2"/>
          <a:srcRect t="436" b="436"/>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Blu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1" y="715961"/>
            <a:ext cx="6477001" cy="1189038"/>
          </a:xfrm>
          <a:prstGeom prst="rect">
            <a:avLst/>
          </a:prstGeom>
        </p:spPr>
        <p:txBody>
          <a:bodyPr anchor="t">
            <a:noAutofit/>
          </a:bodyPr>
          <a:lstStyle>
            <a:lvl1pPr>
              <a:spcBef>
                <a:spcPts val="1001"/>
              </a:spcBef>
              <a:defRPr sz="4000" b="1">
                <a:solidFill>
                  <a:schemeClr val="accent5"/>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1" y="1905001"/>
            <a:ext cx="6477001" cy="3276600"/>
          </a:xfrm>
          <a:prstGeom prst="rect">
            <a:avLst/>
          </a:prstGeom>
        </p:spPr>
        <p:txBody>
          <a:bodyPr/>
          <a:lstStyle>
            <a:lvl1pPr marL="0" indent="0">
              <a:lnSpc>
                <a:spcPct val="100000"/>
              </a:lnSpc>
              <a:buNone/>
              <a:defRPr sz="1801" b="1">
                <a:solidFill>
                  <a:schemeClr val="bg1"/>
                </a:solidFill>
              </a:defRPr>
            </a:lvl1pPr>
            <a:lvl2pPr marL="228604">
              <a:lnSpc>
                <a:spcPct val="100000"/>
              </a:lnSpc>
              <a:spcBef>
                <a:spcPts val="1001"/>
              </a:spcBef>
              <a:defRPr sz="1801">
                <a:solidFill>
                  <a:schemeClr val="bg1"/>
                </a:solidFill>
              </a:defRPr>
            </a:lvl2pPr>
          </a:lstStyle>
          <a:p>
            <a:pPr lvl="0"/>
            <a:r>
              <a:rPr lang="en-US" dirty="0"/>
              <a:t>Insert subtitle here</a:t>
            </a:r>
          </a:p>
          <a:p>
            <a:pPr lvl="1"/>
            <a:r>
              <a:rPr lang="en-US" dirty="0"/>
              <a:t>Insert content here</a:t>
            </a:r>
          </a:p>
        </p:txBody>
      </p:sp>
      <p:pic>
        <p:nvPicPr>
          <p:cNvPr id="5" name="Picture Placeholder 15" descr="Bright, colorful geometric pattern ">
            <a:extLst>
              <a:ext uri="{FF2B5EF4-FFF2-40B4-BE49-F238E27FC236}">
                <a16:creationId xmlns:a16="http://schemas.microsoft.com/office/drawing/2014/main" id="{9E2B3BF6-B5D6-4D6F-84C6-0EE24AC7C14A}"/>
              </a:ext>
            </a:extLst>
          </p:cNvPr>
          <p:cNvPicPr>
            <a:picLocks noChangeAspect="1"/>
          </p:cNvPicPr>
          <p:nvPr userDrawn="1"/>
        </p:nvPicPr>
        <p:blipFill rotWithShape="1">
          <a:blip r:embed="rId2"/>
          <a:srcRect l="3" r="3"/>
          <a:stretch/>
        </p:blipFill>
        <p:spPr>
          <a:xfrm>
            <a:off x="7427167"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2" y="1995468"/>
            <a:ext cx="9141397" cy="615553"/>
          </a:xfrm>
          <a:prstGeom prst="rect">
            <a:avLst/>
          </a:prstGeom>
          <a:noFill/>
        </p:spPr>
        <p:txBody>
          <a:bodyPr wrap="square" lIns="0" tIns="0" rIns="0" bIns="0" anchor="b" anchorCtr="0">
            <a:spAutoFit/>
          </a:bodyPr>
          <a:lstStyle>
            <a:lvl1pPr algn="ctr" defTabSz="932753" rtl="0" eaLnBrk="1" latinLnBrk="0" hangingPunct="1">
              <a:lnSpc>
                <a:spcPct val="100000"/>
              </a:lnSpc>
              <a:spcBef>
                <a:spcPct val="0"/>
              </a:spcBef>
              <a:buNone/>
              <a:defRPr lang="en-US" sz="4000" b="1" i="0" kern="1200" cap="none" spc="-50" baseline="0" dirty="0">
                <a:ln w="3175">
                  <a:noFill/>
                </a:ln>
                <a:solidFill>
                  <a:schemeClr val="bg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8" y="3260706"/>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1" kern="1200" dirty="0">
                <a:solidFill>
                  <a:schemeClr val="bg1"/>
                </a:solidFill>
                <a:latin typeface="+mn-lt"/>
                <a:ea typeface="+mn-ea"/>
                <a:cs typeface="+mn-cs"/>
              </a:defRPr>
            </a:lvl1pPr>
          </a:lstStyle>
          <a:p>
            <a:pPr lvl="0"/>
            <a:r>
              <a:rPr lang="en-US" dirty="0"/>
              <a:t>Insert content here</a:t>
            </a:r>
          </a:p>
        </p:txBody>
      </p:sp>
      <p:pic>
        <p:nvPicPr>
          <p:cNvPr id="6" name="Picture Placeholder 17" descr="Bright, colorful geometric pattern ">
            <a:extLst>
              <a:ext uri="{FF2B5EF4-FFF2-40B4-BE49-F238E27FC236}">
                <a16:creationId xmlns:a16="http://schemas.microsoft.com/office/drawing/2014/main" id="{9F278CC9-9968-40F5-B18F-B1D45BE36A49}"/>
              </a:ext>
            </a:extLst>
          </p:cNvPr>
          <p:cNvPicPr>
            <a:picLocks noChangeAspect="1"/>
          </p:cNvPicPr>
          <p:nvPr userDrawn="1"/>
        </p:nvPicPr>
        <p:blipFill rotWithShape="1">
          <a:blip r:embed="rId2"/>
          <a:srcRect t="390" b="390"/>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690" r:id="rId9"/>
    <p:sldLayoutId id="2147483708" r:id="rId10"/>
  </p:sldLayoutIdLst>
  <p:txStyles>
    <p:titleStyle>
      <a:lvl1pPr algn="l" defTabSz="914411"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bg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5516659" y="2939144"/>
            <a:ext cx="6220101" cy="2123024"/>
          </a:xfrm>
        </p:spPr>
        <p:txBody>
          <a:bodyPr anchor="ctr">
            <a:noAutofit/>
          </a:bodyPr>
          <a:lstStyle/>
          <a:p>
            <a:r>
              <a:rPr lang="en-US" altLang="en-US" dirty="0">
                <a:solidFill>
                  <a:schemeClr val="accent1"/>
                </a:solidFill>
              </a:rPr>
              <a:t>P</a:t>
            </a:r>
            <a:r>
              <a:rPr lang="en-US" altLang="en-US" dirty="0">
                <a:solidFill>
                  <a:schemeClr val="bg2"/>
                </a:solidFill>
              </a:rPr>
              <a:t>L</a:t>
            </a:r>
            <a:r>
              <a:rPr lang="en-US" altLang="en-US" dirty="0">
                <a:solidFill>
                  <a:schemeClr val="accent3"/>
                </a:solidFill>
              </a:rPr>
              <a:t>A</a:t>
            </a:r>
            <a:r>
              <a:rPr lang="en-US" altLang="en-US" dirty="0">
                <a:solidFill>
                  <a:schemeClr val="accent4"/>
                </a:solidFill>
              </a:rPr>
              <a:t>G</a:t>
            </a:r>
            <a:r>
              <a:rPr lang="en-US" altLang="en-US" dirty="0">
                <a:solidFill>
                  <a:schemeClr val="accent6"/>
                </a:solidFill>
              </a:rPr>
              <a:t>-</a:t>
            </a:r>
            <a:r>
              <a:rPr lang="en-US" altLang="en-US" dirty="0">
                <a:solidFill>
                  <a:schemeClr val="accent5"/>
                </a:solidFill>
              </a:rPr>
              <a:t>C</a:t>
            </a:r>
            <a:r>
              <a:rPr lang="en-US" altLang="en-US" dirty="0">
                <a:solidFill>
                  <a:schemeClr val="accent6"/>
                </a:solidFill>
              </a:rPr>
              <a:t>H</a:t>
            </a:r>
            <a:r>
              <a:rPr lang="en-US" altLang="en-US" dirty="0">
                <a:solidFill>
                  <a:schemeClr val="accent3"/>
                </a:solidFill>
              </a:rPr>
              <a:t>E</a:t>
            </a:r>
            <a:r>
              <a:rPr lang="en-US" altLang="en-US" dirty="0">
                <a:solidFill>
                  <a:schemeClr val="accent4"/>
                </a:solidFill>
              </a:rPr>
              <a:t>C</a:t>
            </a:r>
            <a:r>
              <a:rPr lang="en-US" altLang="en-US" dirty="0">
                <a:solidFill>
                  <a:schemeClr val="accent5"/>
                </a:solidFill>
              </a:rPr>
              <a:t>K </a:t>
            </a:r>
            <a:r>
              <a:rPr lang="en-US" altLang="en-US" dirty="0"/>
              <a:t>+ </a:t>
            </a:r>
            <a:br>
              <a:rPr lang="en-US" altLang="en-US" dirty="0"/>
            </a:br>
            <a:br>
              <a:rPr lang="en-US" altLang="en-US" dirty="0"/>
            </a:br>
            <a:r>
              <a:rPr lang="en-IN" sz="2800" b="1" dirty="0">
                <a:solidFill>
                  <a:srgbClr val="695D46"/>
                </a:solidFill>
                <a:effectLst/>
                <a:latin typeface="PT Sans Narrow" panose="020B0506020203020204" pitchFamily="34" charset="0"/>
                <a:ea typeface="PT Sans Narrow" panose="020B0506020203020204" pitchFamily="34" charset="0"/>
                <a:cs typeface="PT Sans Narrow" panose="020B0506020203020204" pitchFamily="34" charset="0"/>
              </a:rPr>
              <a:t>SOFTWARE TESTING REPORT</a:t>
            </a:r>
            <a:br>
              <a:rPr lang="en-IN" sz="1800" b="1" dirty="0">
                <a:solidFill>
                  <a:srgbClr val="695D46"/>
                </a:solidFill>
                <a:effectLst/>
                <a:latin typeface="PT Sans Narrow" panose="020B0506020203020204" pitchFamily="34" charset="0"/>
                <a:ea typeface="PT Sans Narrow" panose="020B0506020203020204" pitchFamily="34" charset="0"/>
                <a:cs typeface="PT Sans Narrow" panose="020B0506020203020204" pitchFamily="34" charset="0"/>
              </a:rPr>
            </a:br>
            <a:endParaRPr lang="en-US" altLang="en-US" dirty="0"/>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
            <a:extLst>
              <a:ext uri="{FF2B5EF4-FFF2-40B4-BE49-F238E27FC236}">
                <a16:creationId xmlns:a16="http://schemas.microsoft.com/office/drawing/2014/main" id="{87DF5E3C-5B67-4649-9253-EB8216212872}"/>
              </a:ext>
            </a:extLst>
          </p:cNvPr>
          <p:cNvSpPr>
            <a:spLocks noGrp="1" noChangeArrowheads="1"/>
          </p:cNvSpPr>
          <p:nvPr>
            <p:ph type="body" sz="quarter" idx="11"/>
          </p:nvPr>
        </p:nvSpPr>
        <p:spPr bwMode="auto">
          <a:xfrm>
            <a:off x="239712" y="0"/>
            <a:ext cx="11712575" cy="1359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031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695D46"/>
              </a:solidFill>
              <a:effectLst/>
              <a:latin typeface="Arial" panose="020B0604020202020204" pitchFamily="34" charset="0"/>
              <a:ea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0" dirty="0">
                <a:solidFill>
                  <a:srgbClr val="695D46"/>
                </a:solidFill>
                <a:latin typeface="Arial" panose="020B0604020202020204" pitchFamily="34" charset="0"/>
                <a:ea typeface="Open Sans" panose="020B0606030504020204" pitchFamily="34" charset="0"/>
              </a:rPr>
              <a:t>6)</a:t>
            </a:r>
            <a:r>
              <a:rPr kumimoji="0" lang="en-US" altLang="en-US" sz="1800" b="0"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 </a:t>
            </a:r>
            <a:r>
              <a:rPr lang="en-US" altLang="en-US" sz="1800" dirty="0">
                <a:solidFill>
                  <a:srgbClr val="695D46"/>
                </a:solidFill>
                <a:latin typeface="Arial" panose="020B0604020202020204" pitchFamily="34" charset="0"/>
                <a:ea typeface="Open Sans" panose="020B0606030504020204" pitchFamily="34" charset="0"/>
              </a:rPr>
              <a:t>SUBMIT ASSIGNMENT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6FE4F4DD-4E4C-4DEF-BC35-2BF772380BAE}"/>
              </a:ext>
            </a:extLst>
          </p:cNvPr>
          <p:cNvGraphicFramePr>
            <a:graphicFrameLocks noGrp="1"/>
          </p:cNvGraphicFramePr>
          <p:nvPr>
            <p:extLst>
              <p:ext uri="{D42A27DB-BD31-4B8C-83A1-F6EECF244321}">
                <p14:modId xmlns:p14="http://schemas.microsoft.com/office/powerpoint/2010/main" val="3694680309"/>
              </p:ext>
            </p:extLst>
          </p:nvPr>
        </p:nvGraphicFramePr>
        <p:xfrm>
          <a:off x="329679" y="1175657"/>
          <a:ext cx="5766320" cy="1774356"/>
        </p:xfrm>
        <a:graphic>
          <a:graphicData uri="http://schemas.openxmlformats.org/drawingml/2006/table">
            <a:tbl>
              <a:tblPr>
                <a:tableStyleId>{5C22544A-7EE6-4342-B048-85BDC9FD1C3A}</a:tableStyleId>
              </a:tblPr>
              <a:tblGrid>
                <a:gridCol w="2883160">
                  <a:extLst>
                    <a:ext uri="{9D8B030D-6E8A-4147-A177-3AD203B41FA5}">
                      <a16:colId xmlns:a16="http://schemas.microsoft.com/office/drawing/2014/main" val="4102985196"/>
                    </a:ext>
                  </a:extLst>
                </a:gridCol>
                <a:gridCol w="2883160">
                  <a:extLst>
                    <a:ext uri="{9D8B030D-6E8A-4147-A177-3AD203B41FA5}">
                      <a16:colId xmlns:a16="http://schemas.microsoft.com/office/drawing/2014/main" val="3433015700"/>
                    </a:ext>
                  </a:extLst>
                </a:gridCol>
              </a:tblGrid>
              <a:tr h="414042">
                <a:tc>
                  <a:txBody>
                    <a:bodyPr/>
                    <a:lstStyle/>
                    <a:p>
                      <a:pPr>
                        <a:lnSpc>
                          <a:spcPct val="120000"/>
                        </a:lnSpc>
                        <a:spcBef>
                          <a:spcPts val="600"/>
                        </a:spcBef>
                      </a:pPr>
                      <a:r>
                        <a:rPr lang="en-IN" sz="1100" dirty="0">
                          <a:effectLst/>
                        </a:rPr>
                        <a:t>TEST CASES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RESULT</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1754716969"/>
                  </a:ext>
                </a:extLst>
              </a:tr>
              <a:tr h="680157">
                <a:tc>
                  <a:txBody>
                    <a:bodyPr/>
                    <a:lstStyle/>
                    <a:p>
                      <a:pPr>
                        <a:lnSpc>
                          <a:spcPct val="120000"/>
                        </a:lnSpc>
                        <a:spcBef>
                          <a:spcPts val="600"/>
                        </a:spcBef>
                      </a:pPr>
                      <a:r>
                        <a:rPr lang="en-IN" sz="1100" dirty="0">
                          <a:effectLst/>
                        </a:rPr>
                        <a:t>Submitting assignment after already submitted once</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Already exists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3553845107"/>
                  </a:ext>
                </a:extLst>
              </a:tr>
              <a:tr h="680157">
                <a:tc>
                  <a:txBody>
                    <a:bodyPr/>
                    <a:lstStyle/>
                    <a:p>
                      <a:pPr>
                        <a:lnSpc>
                          <a:spcPct val="120000"/>
                        </a:lnSpc>
                        <a:spcBef>
                          <a:spcPts val="600"/>
                        </a:spcBef>
                      </a:pPr>
                      <a:r>
                        <a:rPr lang="en-IN" sz="1100" dirty="0">
                          <a:solidFill>
                            <a:schemeClr val="bg1"/>
                          </a:solidFill>
                          <a:effectLst/>
                          <a:latin typeface="Open Sans" panose="020B0606030504020204" pitchFamily="34" charset="0"/>
                          <a:ea typeface="Open Sans" panose="020B0606030504020204" pitchFamily="34" charset="0"/>
                        </a:rPr>
                        <a:t>Uploading file and submitting correctly</a:t>
                      </a:r>
                    </a:p>
                  </a:txBody>
                  <a:tcPr marL="63500" marR="63500" marT="63500" marB="63500"/>
                </a:tc>
                <a:tc>
                  <a:txBody>
                    <a:bodyPr/>
                    <a:lstStyle/>
                    <a:p>
                      <a:pPr>
                        <a:lnSpc>
                          <a:spcPct val="120000"/>
                        </a:lnSpc>
                        <a:spcBef>
                          <a:spcPts val="600"/>
                        </a:spcBef>
                      </a:pPr>
                      <a:r>
                        <a:rPr lang="en-IN" sz="1100" dirty="0">
                          <a:effectLst/>
                        </a:rPr>
                        <a:t>Successful</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118760781"/>
                  </a:ext>
                </a:extLst>
              </a:tr>
            </a:tbl>
          </a:graphicData>
        </a:graphic>
      </p:graphicFrame>
      <p:sp>
        <p:nvSpPr>
          <p:cNvPr id="5" name="Rectangle 4">
            <a:extLst>
              <a:ext uri="{FF2B5EF4-FFF2-40B4-BE49-F238E27FC236}">
                <a16:creationId xmlns:a16="http://schemas.microsoft.com/office/drawing/2014/main" id="{98E8691E-7D3B-42B4-9385-C473717918E9}"/>
              </a:ext>
            </a:extLst>
          </p:cNvPr>
          <p:cNvSpPr txBox="1">
            <a:spLocks noChangeArrowheads="1"/>
          </p:cNvSpPr>
          <p:nvPr/>
        </p:nvSpPr>
        <p:spPr bwMode="auto">
          <a:xfrm>
            <a:off x="6096000" y="-66172"/>
            <a:ext cx="11712575" cy="14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03136" rIns="91440" bIns="45720" numCol="1" anchor="ctr" anchorCtr="0" compatLnSpc="1">
            <a:prstTxWarp prst="textNoShape">
              <a:avLst/>
            </a:prstTxWarp>
            <a:spAutoFit/>
          </a:bodyPr>
          <a:lstStyle>
            <a:lvl1pPr marL="0" indent="0" algn="l" defTabSz="914411" rtl="0" eaLnBrk="1" latinLnBrk="0" hangingPunct="1">
              <a:lnSpc>
                <a:spcPct val="100000"/>
              </a:lnSpc>
              <a:spcBef>
                <a:spcPts val="1001"/>
              </a:spcBef>
              <a:buFont typeface="Arial" panose="020B0604020202020204" pitchFamily="34" charset="0"/>
              <a:buNone/>
              <a:defRPr sz="1801" b="1" kern="1200">
                <a:solidFill>
                  <a:schemeClr val="bg1"/>
                </a:solidFill>
                <a:latin typeface="+mn-lt"/>
                <a:ea typeface="+mn-ea"/>
                <a:cs typeface="+mn-cs"/>
              </a:defRPr>
            </a:lvl1pPr>
            <a:lvl2pPr marL="228604" indent="-228604" algn="l" defTabSz="914411" rtl="0" eaLnBrk="1" latinLnBrk="0" hangingPunct="1">
              <a:lnSpc>
                <a:spcPct val="100000"/>
              </a:lnSpc>
              <a:spcBef>
                <a:spcPts val="1001"/>
              </a:spcBef>
              <a:buFont typeface="Arial" panose="020B0604020202020204" pitchFamily="34" charset="0"/>
              <a:buChar char="•"/>
              <a:defRPr sz="1801" kern="1200">
                <a:solidFill>
                  <a:schemeClr val="bg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endParaRPr>
          </a:p>
          <a:p>
            <a:pPr marL="0" marR="0" lvl="0" indent="0" algn="l" defTabSz="914411" rtl="0" eaLnBrk="1" fontAlgn="base" latinLnBrk="0" hangingPunct="1">
              <a:lnSpc>
                <a:spcPct val="120000"/>
              </a:lnSpc>
              <a:spcBef>
                <a:spcPts val="60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rPr>
              <a:t> </a:t>
            </a:r>
            <a:r>
              <a:rPr lang="en-IN" altLang="en-US" sz="1800" b="0" dirty="0">
                <a:solidFill>
                  <a:srgbClr val="695D46"/>
                </a:solidFill>
                <a:latin typeface="Open Sans" panose="020B0606030504020204" pitchFamily="34" charset="0"/>
                <a:ea typeface="Open Sans" panose="020B0606030504020204" pitchFamily="34" charset="0"/>
              </a:rPr>
              <a:t>7</a:t>
            </a:r>
            <a:r>
              <a:rPr kumimoji="0" lang="en-IN" sz="1800" b="0" i="0" u="none" strike="noStrike" kern="1200" cap="none" spc="0" normalizeH="0" baseline="0" noProof="0" dirty="0">
                <a:ln>
                  <a:noFill/>
                </a:ln>
                <a:solidFill>
                  <a:srgbClr val="695D46"/>
                </a:solidFill>
                <a:effectLst/>
                <a:uLnTx/>
                <a:uFillTx/>
                <a:latin typeface="Open Sans" panose="020B0606030504020204" pitchFamily="34" charset="0"/>
                <a:ea typeface="Open Sans" panose="020B0606030504020204" pitchFamily="34" charset="0"/>
                <a:cs typeface="+mn-cs"/>
              </a:rPr>
              <a:t>) </a:t>
            </a:r>
            <a:r>
              <a:rPr lang="en-IN" sz="1800" dirty="0">
                <a:solidFill>
                  <a:srgbClr val="695D46"/>
                </a:solidFill>
                <a:latin typeface="Open Sans" panose="020B0606030504020204" pitchFamily="34" charset="0"/>
                <a:ea typeface="Open Sans" panose="020B0606030504020204" pitchFamily="34" charset="0"/>
              </a:rPr>
              <a:t>V</a:t>
            </a:r>
            <a:r>
              <a:rPr kumimoji="0" lang="en-IN" sz="1800" b="1" i="0" u="none" strike="noStrike" kern="1200" cap="none" spc="0" normalizeH="0" baseline="0" noProof="0" dirty="0">
                <a:ln>
                  <a:noFill/>
                </a:ln>
                <a:solidFill>
                  <a:srgbClr val="695D46"/>
                </a:solidFill>
                <a:effectLst/>
                <a:uLnTx/>
                <a:uFillTx/>
                <a:latin typeface="Open Sans" panose="020B0606030504020204" pitchFamily="34" charset="0"/>
                <a:ea typeface="Open Sans" panose="020B0606030504020204" pitchFamily="34" charset="0"/>
                <a:cs typeface="+mn-cs"/>
              </a:rPr>
              <a:t>IEW ASSIGNMENT/</a:t>
            </a:r>
            <a:r>
              <a:rPr lang="en-US" altLang="en-US" sz="1800" dirty="0">
                <a:solidFill>
                  <a:srgbClr val="695D46"/>
                </a:solidFill>
                <a:latin typeface="Arial" panose="020B0604020202020204" pitchFamily="34" charset="0"/>
                <a:ea typeface="Open Sans" panose="020B0606030504020204" pitchFamily="34" charset="0"/>
              </a:rPr>
              <a:t> SUBMISSIONS</a:t>
            </a:r>
            <a:endParaRPr kumimoji="0" lang="en-IN" sz="1800" b="1" i="0" u="none" strike="noStrike" kern="1200" cap="none" spc="0" normalizeH="0" baseline="0" noProof="0" dirty="0">
              <a:ln>
                <a:noFill/>
              </a:ln>
              <a:solidFill>
                <a:srgbClr val="695D46"/>
              </a:solidFill>
              <a:effectLst/>
              <a:uLnTx/>
              <a:uFillTx/>
              <a:latin typeface="Open Sans" panose="020B0606030504020204" pitchFamily="34" charset="0"/>
              <a:ea typeface="Open Sans" panose="020B0606030504020204" pitchFamily="34"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rPr>
              <a:t>		</a:t>
            </a:r>
            <a:endParaRPr kumimoji="0" lang="en-US" altLang="en-US"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aphicFrame>
        <p:nvGraphicFramePr>
          <p:cNvPr id="3" name="Table 2">
            <a:extLst>
              <a:ext uri="{FF2B5EF4-FFF2-40B4-BE49-F238E27FC236}">
                <a16:creationId xmlns:a16="http://schemas.microsoft.com/office/drawing/2014/main" id="{E48B8FD5-9C1F-41C7-85B7-DA019B4883D7}"/>
              </a:ext>
            </a:extLst>
          </p:cNvPr>
          <p:cNvGraphicFramePr>
            <a:graphicFrameLocks noGrp="1"/>
          </p:cNvGraphicFramePr>
          <p:nvPr>
            <p:extLst>
              <p:ext uri="{D42A27DB-BD31-4B8C-83A1-F6EECF244321}">
                <p14:modId xmlns:p14="http://schemas.microsoft.com/office/powerpoint/2010/main" val="3013860240"/>
              </p:ext>
            </p:extLst>
          </p:nvPr>
        </p:nvGraphicFramePr>
        <p:xfrm>
          <a:off x="6364604" y="1175655"/>
          <a:ext cx="5274945" cy="1774356"/>
        </p:xfrm>
        <a:graphic>
          <a:graphicData uri="http://schemas.openxmlformats.org/drawingml/2006/table">
            <a:tbl>
              <a:tblPr>
                <a:tableStyleId>{5C22544A-7EE6-4342-B048-85BDC9FD1C3A}</a:tableStyleId>
              </a:tblPr>
              <a:tblGrid>
                <a:gridCol w="2746541">
                  <a:extLst>
                    <a:ext uri="{9D8B030D-6E8A-4147-A177-3AD203B41FA5}">
                      <a16:colId xmlns:a16="http://schemas.microsoft.com/office/drawing/2014/main" val="3647985965"/>
                    </a:ext>
                  </a:extLst>
                </a:gridCol>
                <a:gridCol w="2528404">
                  <a:extLst>
                    <a:ext uri="{9D8B030D-6E8A-4147-A177-3AD203B41FA5}">
                      <a16:colId xmlns:a16="http://schemas.microsoft.com/office/drawing/2014/main" val="1661054638"/>
                    </a:ext>
                  </a:extLst>
                </a:gridCol>
              </a:tblGrid>
              <a:tr h="485296">
                <a:tc>
                  <a:txBody>
                    <a:bodyPr/>
                    <a:lstStyle/>
                    <a:p>
                      <a:pPr>
                        <a:lnSpc>
                          <a:spcPct val="120000"/>
                        </a:lnSpc>
                        <a:spcBef>
                          <a:spcPts val="600"/>
                        </a:spcBef>
                      </a:pPr>
                      <a:r>
                        <a:rPr lang="en-IN" sz="1100" dirty="0">
                          <a:effectLst/>
                        </a:rPr>
                        <a:t>TEST CASES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RESULT</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2923310103"/>
                  </a:ext>
                </a:extLst>
              </a:tr>
              <a:tr h="583455">
                <a:tc>
                  <a:txBody>
                    <a:bodyPr/>
                    <a:lstStyle/>
                    <a:p>
                      <a:pPr>
                        <a:lnSpc>
                          <a:spcPct val="120000"/>
                        </a:lnSpc>
                        <a:spcBef>
                          <a:spcPts val="600"/>
                        </a:spcBef>
                      </a:pPr>
                      <a:r>
                        <a:rPr lang="en-IN" sz="1100" dirty="0">
                          <a:effectLst/>
                        </a:rPr>
                        <a:t>Viewing assignment when no submissions are made</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US" sz="1100" dirty="0">
                          <a:effectLst/>
                        </a:rPr>
                        <a:t>No response</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2299668043"/>
                  </a:ext>
                </a:extLst>
              </a:tr>
              <a:tr h="705605">
                <a:tc>
                  <a:txBody>
                    <a:bodyPr/>
                    <a:lstStyle/>
                    <a:p>
                      <a:pPr>
                        <a:lnSpc>
                          <a:spcPct val="120000"/>
                        </a:lnSpc>
                        <a:spcBef>
                          <a:spcPts val="600"/>
                        </a:spcBef>
                      </a:pPr>
                      <a:r>
                        <a:rPr lang="en-IN" sz="1100" dirty="0">
                          <a:solidFill>
                            <a:schemeClr val="bg1"/>
                          </a:solidFill>
                          <a:effectLst/>
                          <a:latin typeface="Open Sans" panose="020B0606030504020204" pitchFamily="34" charset="0"/>
                          <a:ea typeface="Open Sans" panose="020B0606030504020204" pitchFamily="34" charset="0"/>
                        </a:rPr>
                        <a:t>After successful submission</a:t>
                      </a:r>
                    </a:p>
                  </a:txBody>
                  <a:tcPr marL="63500" marR="63500" marT="63500" marB="63500"/>
                </a:tc>
                <a:tc>
                  <a:txBody>
                    <a:bodyPr/>
                    <a:lstStyle/>
                    <a:p>
                      <a:pPr>
                        <a:lnSpc>
                          <a:spcPct val="120000"/>
                        </a:lnSpc>
                        <a:spcBef>
                          <a:spcPts val="600"/>
                        </a:spcBef>
                      </a:pPr>
                      <a:r>
                        <a:rPr lang="en-US" sz="1100" dirty="0">
                          <a:effectLst/>
                        </a:rPr>
                        <a:t>Submission loads successfully</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3896131149"/>
                  </a:ext>
                </a:extLst>
              </a:tr>
            </a:tbl>
          </a:graphicData>
        </a:graphic>
      </p:graphicFrame>
      <p:pic>
        <p:nvPicPr>
          <p:cNvPr id="6" name="Picture 5">
            <a:extLst>
              <a:ext uri="{FF2B5EF4-FFF2-40B4-BE49-F238E27FC236}">
                <a16:creationId xmlns:a16="http://schemas.microsoft.com/office/drawing/2014/main" id="{329875F5-29D4-44A3-89C1-0FB048108E87}"/>
              </a:ext>
            </a:extLst>
          </p:cNvPr>
          <p:cNvPicPr>
            <a:picLocks noChangeAspect="1"/>
          </p:cNvPicPr>
          <p:nvPr/>
        </p:nvPicPr>
        <p:blipFill rotWithShape="1">
          <a:blip r:embed="rId3"/>
          <a:srcRect l="6499" r="6577" b="44584"/>
          <a:stretch/>
        </p:blipFill>
        <p:spPr>
          <a:xfrm>
            <a:off x="329677" y="3014681"/>
            <a:ext cx="5766321" cy="362586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CC59E71C-4FF3-4D0C-9F50-C46596A23068}"/>
              </a:ext>
            </a:extLst>
          </p:cNvPr>
          <p:cNvPicPr>
            <a:picLocks noChangeAspect="1"/>
          </p:cNvPicPr>
          <p:nvPr/>
        </p:nvPicPr>
        <p:blipFill rotWithShape="1">
          <a:blip r:embed="rId4"/>
          <a:srcRect l="13007" t="-138" r="11809" b="37222"/>
          <a:stretch/>
        </p:blipFill>
        <p:spPr>
          <a:xfrm>
            <a:off x="6364604" y="3014681"/>
            <a:ext cx="5666912" cy="36258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848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E8691E-7D3B-42B4-9385-C473717918E9}"/>
              </a:ext>
            </a:extLst>
          </p:cNvPr>
          <p:cNvSpPr txBox="1">
            <a:spLocks noChangeArrowheads="1"/>
          </p:cNvSpPr>
          <p:nvPr/>
        </p:nvSpPr>
        <p:spPr bwMode="auto">
          <a:xfrm>
            <a:off x="239712" y="-137223"/>
            <a:ext cx="11712575" cy="1214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03136" rIns="91440" bIns="45720" numCol="1" anchor="ctr" anchorCtr="0" compatLnSpc="1">
            <a:prstTxWarp prst="textNoShape">
              <a:avLst/>
            </a:prstTxWarp>
            <a:spAutoFit/>
          </a:bodyPr>
          <a:lstStyle>
            <a:lvl1pPr marL="0" indent="0" algn="l" defTabSz="914411" rtl="0" eaLnBrk="1" latinLnBrk="0" hangingPunct="1">
              <a:lnSpc>
                <a:spcPct val="100000"/>
              </a:lnSpc>
              <a:spcBef>
                <a:spcPts val="1001"/>
              </a:spcBef>
              <a:buFont typeface="Arial" panose="020B0604020202020204" pitchFamily="34" charset="0"/>
              <a:buNone/>
              <a:defRPr sz="1801" b="1" kern="1200">
                <a:solidFill>
                  <a:schemeClr val="bg1"/>
                </a:solidFill>
                <a:latin typeface="+mn-lt"/>
                <a:ea typeface="+mn-ea"/>
                <a:cs typeface="+mn-cs"/>
              </a:defRPr>
            </a:lvl1pPr>
            <a:lvl2pPr marL="228604" indent="-228604" algn="l" defTabSz="914411" rtl="0" eaLnBrk="1" latinLnBrk="0" hangingPunct="1">
              <a:lnSpc>
                <a:spcPct val="100000"/>
              </a:lnSpc>
              <a:spcBef>
                <a:spcPts val="1001"/>
              </a:spcBef>
              <a:buFont typeface="Arial" panose="020B0604020202020204" pitchFamily="34" charset="0"/>
              <a:buChar char="•"/>
              <a:defRPr sz="1801" kern="1200">
                <a:solidFill>
                  <a:schemeClr val="bg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endParaRPr>
          </a:p>
          <a:p>
            <a:pPr marL="0" marR="0" lvl="0" indent="0" algn="l" defTabSz="914411" rtl="0" eaLnBrk="1" fontAlgn="base" latinLnBrk="0" hangingPunct="1">
              <a:lnSpc>
                <a:spcPct val="120000"/>
              </a:lnSpc>
              <a:spcBef>
                <a:spcPts val="60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rPr>
              <a:t> </a:t>
            </a:r>
            <a:r>
              <a:rPr kumimoji="0" lang="en-IN" altLang="en-US" sz="1800" b="0" i="0" u="none" strike="noStrike" kern="1200" cap="none" spc="0" normalizeH="0" baseline="0" noProof="0" dirty="0">
                <a:ln>
                  <a:noFill/>
                </a:ln>
                <a:solidFill>
                  <a:srgbClr val="695D46"/>
                </a:solidFill>
                <a:effectLst/>
                <a:uLnTx/>
                <a:uFillTx/>
                <a:latin typeface="Open Sans" panose="020B0606030504020204" pitchFamily="34" charset="0"/>
                <a:ea typeface="Open Sans" panose="020B0606030504020204" pitchFamily="34" charset="0"/>
                <a:cs typeface="+mn-cs"/>
              </a:rPr>
              <a:t>8</a:t>
            </a:r>
            <a:r>
              <a:rPr kumimoji="0" lang="en-IN" sz="1800" b="0" i="0" u="none" strike="noStrike" kern="1200" cap="none" spc="0" normalizeH="0" baseline="0" noProof="0" dirty="0">
                <a:ln>
                  <a:noFill/>
                </a:ln>
                <a:solidFill>
                  <a:srgbClr val="695D46"/>
                </a:solidFill>
                <a:effectLst/>
                <a:uLnTx/>
                <a:uFillTx/>
                <a:latin typeface="Open Sans" panose="020B0606030504020204" pitchFamily="34" charset="0"/>
                <a:ea typeface="Open Sans" panose="020B0606030504020204" pitchFamily="34" charset="0"/>
                <a:cs typeface="+mn-cs"/>
              </a:rPr>
              <a:t>) </a:t>
            </a:r>
            <a:r>
              <a:rPr kumimoji="0" lang="en-IN" sz="1800" b="1" i="0" u="none" strike="noStrike" kern="1200" cap="none" spc="0" normalizeH="0" baseline="0" noProof="0" dirty="0">
                <a:ln>
                  <a:noFill/>
                </a:ln>
                <a:solidFill>
                  <a:srgbClr val="695D46"/>
                </a:solidFill>
                <a:effectLst/>
                <a:uLnTx/>
                <a:uFillTx/>
                <a:latin typeface="Open Sans" panose="020B0606030504020204" pitchFamily="34" charset="0"/>
                <a:ea typeface="Open Sans" panose="020B0606030504020204" pitchFamily="34" charset="0"/>
                <a:cs typeface="+mn-cs"/>
              </a:rPr>
              <a:t>VIEW PLAGIARISM REPORT</a:t>
            </a:r>
            <a:r>
              <a:rPr lang="en-US" sz="1800" dirty="0">
                <a:solidFill>
                  <a:srgbClr val="695D46"/>
                </a:solidFill>
                <a:latin typeface="Arial" panose="020B0604020202020204" pitchFamily="34" charset="0"/>
                <a:ea typeface="Open Sans" panose="020B0606030504020204" pitchFamily="34" charset="0"/>
              </a:rPr>
              <a:t>/ GRAMATICAL REPORT</a:t>
            </a:r>
            <a:r>
              <a:rPr kumimoji="0" lang="en-US" altLang="en-US" sz="1800" b="1"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rPr>
              <a:t>	</a:t>
            </a:r>
            <a:endParaRPr kumimoji="0" lang="en-US" altLang="en-US"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aphicFrame>
        <p:nvGraphicFramePr>
          <p:cNvPr id="3" name="Table 2">
            <a:extLst>
              <a:ext uri="{FF2B5EF4-FFF2-40B4-BE49-F238E27FC236}">
                <a16:creationId xmlns:a16="http://schemas.microsoft.com/office/drawing/2014/main" id="{E48B8FD5-9C1F-41C7-85B7-DA019B4883D7}"/>
              </a:ext>
            </a:extLst>
          </p:cNvPr>
          <p:cNvGraphicFramePr>
            <a:graphicFrameLocks noGrp="1"/>
          </p:cNvGraphicFramePr>
          <p:nvPr>
            <p:extLst>
              <p:ext uri="{D42A27DB-BD31-4B8C-83A1-F6EECF244321}">
                <p14:modId xmlns:p14="http://schemas.microsoft.com/office/powerpoint/2010/main" val="2596549966"/>
              </p:ext>
            </p:extLst>
          </p:nvPr>
        </p:nvGraphicFramePr>
        <p:xfrm>
          <a:off x="626277" y="1077404"/>
          <a:ext cx="5274945" cy="1675127"/>
        </p:xfrm>
        <a:graphic>
          <a:graphicData uri="http://schemas.openxmlformats.org/drawingml/2006/table">
            <a:tbl>
              <a:tblPr>
                <a:tableStyleId>{5C22544A-7EE6-4342-B048-85BDC9FD1C3A}</a:tableStyleId>
              </a:tblPr>
              <a:tblGrid>
                <a:gridCol w="2746541">
                  <a:extLst>
                    <a:ext uri="{9D8B030D-6E8A-4147-A177-3AD203B41FA5}">
                      <a16:colId xmlns:a16="http://schemas.microsoft.com/office/drawing/2014/main" val="3647985965"/>
                    </a:ext>
                  </a:extLst>
                </a:gridCol>
                <a:gridCol w="2528404">
                  <a:extLst>
                    <a:ext uri="{9D8B030D-6E8A-4147-A177-3AD203B41FA5}">
                      <a16:colId xmlns:a16="http://schemas.microsoft.com/office/drawing/2014/main" val="1661054638"/>
                    </a:ext>
                  </a:extLst>
                </a:gridCol>
              </a:tblGrid>
              <a:tr h="484986">
                <a:tc>
                  <a:txBody>
                    <a:bodyPr/>
                    <a:lstStyle/>
                    <a:p>
                      <a:pPr>
                        <a:lnSpc>
                          <a:spcPct val="120000"/>
                        </a:lnSpc>
                        <a:spcBef>
                          <a:spcPts val="600"/>
                        </a:spcBef>
                      </a:pPr>
                      <a:r>
                        <a:rPr lang="en-IN" sz="1100" dirty="0">
                          <a:effectLst/>
                        </a:rPr>
                        <a:t>TEST CASES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RESULT</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2923310103"/>
                  </a:ext>
                </a:extLst>
              </a:tr>
              <a:tr h="484986">
                <a:tc>
                  <a:txBody>
                    <a:bodyPr/>
                    <a:lstStyle/>
                    <a:p>
                      <a:pPr>
                        <a:lnSpc>
                          <a:spcPct val="120000"/>
                        </a:lnSpc>
                        <a:spcBef>
                          <a:spcPts val="600"/>
                        </a:spcBef>
                      </a:pPr>
                      <a:r>
                        <a:rPr lang="en-IN" sz="1100" dirty="0">
                          <a:effectLst/>
                        </a:rPr>
                        <a:t>After uploading files successfully</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US" sz="1100" dirty="0">
                          <a:effectLst/>
                        </a:rPr>
                        <a:t>Reports loads successfully</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2299668043"/>
                  </a:ext>
                </a:extLst>
              </a:tr>
              <a:tr h="705155">
                <a:tc>
                  <a:txBody>
                    <a:bodyPr/>
                    <a:lstStyle/>
                    <a:p>
                      <a:pPr>
                        <a:lnSpc>
                          <a:spcPct val="120000"/>
                        </a:lnSpc>
                        <a:spcBef>
                          <a:spcPts val="600"/>
                        </a:spcBef>
                      </a:pPr>
                      <a:r>
                        <a:rPr lang="en-IN" sz="1100" dirty="0">
                          <a:solidFill>
                            <a:schemeClr val="bg1"/>
                          </a:solidFill>
                          <a:effectLst/>
                          <a:latin typeface="Open Sans" panose="020B0606030504020204" pitchFamily="34" charset="0"/>
                          <a:ea typeface="Open Sans" panose="020B0606030504020204" pitchFamily="34" charset="0"/>
                        </a:rPr>
                        <a:t>When no file is submitted</a:t>
                      </a:r>
                    </a:p>
                  </a:txBody>
                  <a:tcPr marL="63500" marR="63500" marT="63500" marB="63500"/>
                </a:tc>
                <a:tc>
                  <a:txBody>
                    <a:bodyPr/>
                    <a:lstStyle/>
                    <a:p>
                      <a:pPr>
                        <a:lnSpc>
                          <a:spcPct val="120000"/>
                        </a:lnSpc>
                        <a:spcBef>
                          <a:spcPts val="600"/>
                        </a:spcBef>
                      </a:pPr>
                      <a:r>
                        <a:rPr lang="en-US" sz="1100" dirty="0">
                          <a:effectLst/>
                        </a:rPr>
                        <a:t>No response</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3896131149"/>
                  </a:ext>
                </a:extLst>
              </a:tr>
            </a:tbl>
          </a:graphicData>
        </a:graphic>
      </p:graphicFrame>
      <p:pic>
        <p:nvPicPr>
          <p:cNvPr id="4" name="Picture 3">
            <a:extLst>
              <a:ext uri="{FF2B5EF4-FFF2-40B4-BE49-F238E27FC236}">
                <a16:creationId xmlns:a16="http://schemas.microsoft.com/office/drawing/2014/main" id="{CFA81294-D1E7-459E-A4DC-75073DAA7A55}"/>
              </a:ext>
            </a:extLst>
          </p:cNvPr>
          <p:cNvPicPr>
            <a:picLocks noChangeAspect="1"/>
          </p:cNvPicPr>
          <p:nvPr/>
        </p:nvPicPr>
        <p:blipFill rotWithShape="1">
          <a:blip r:embed="rId3"/>
          <a:srcRect l="31718" t="22585" r="32906" b="31837"/>
          <a:stretch/>
        </p:blipFill>
        <p:spPr>
          <a:xfrm>
            <a:off x="7425587" y="0"/>
            <a:ext cx="4766413" cy="3662267"/>
          </a:xfrm>
          <a:prstGeom prst="rect">
            <a:avLst/>
          </a:prstGeom>
        </p:spPr>
      </p:pic>
      <p:pic>
        <p:nvPicPr>
          <p:cNvPr id="8" name="Picture 7">
            <a:extLst>
              <a:ext uri="{FF2B5EF4-FFF2-40B4-BE49-F238E27FC236}">
                <a16:creationId xmlns:a16="http://schemas.microsoft.com/office/drawing/2014/main" id="{D25EFB8F-DA89-4D64-A550-DAF34577EB55}"/>
              </a:ext>
            </a:extLst>
          </p:cNvPr>
          <p:cNvPicPr>
            <a:picLocks noChangeAspect="1"/>
          </p:cNvPicPr>
          <p:nvPr/>
        </p:nvPicPr>
        <p:blipFill rotWithShape="1">
          <a:blip r:embed="rId4"/>
          <a:srcRect l="9568" t="22041" r="9864" b="30612"/>
          <a:stretch/>
        </p:blipFill>
        <p:spPr>
          <a:xfrm>
            <a:off x="133765" y="3526971"/>
            <a:ext cx="9265298" cy="3247054"/>
          </a:xfrm>
          <a:prstGeom prst="rect">
            <a:avLst/>
          </a:prstGeom>
        </p:spPr>
      </p:pic>
    </p:spTree>
    <p:extLst>
      <p:ext uri="{BB962C8B-B14F-4D97-AF65-F5344CB8AC3E}">
        <p14:creationId xmlns:p14="http://schemas.microsoft.com/office/powerpoint/2010/main" val="228716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68695" y="2380861"/>
            <a:ext cx="6477001" cy="4237038"/>
          </a:xfrm>
        </p:spPr>
        <p:txBody>
          <a:bodyPr/>
          <a:lstStyle/>
          <a:p>
            <a:pPr>
              <a:lnSpc>
                <a:spcPct val="120000"/>
              </a:lnSpc>
              <a:spcBef>
                <a:spcPts val="600"/>
              </a:spcBef>
            </a:pPr>
            <a:r>
              <a:rPr lang="en-IN" sz="1800" dirty="0">
                <a:solidFill>
                  <a:srgbClr val="695D46"/>
                </a:solidFill>
                <a:effectLst/>
                <a:latin typeface="Open Sans" panose="020B0606030504020204" pitchFamily="34" charset="0"/>
                <a:ea typeface="Open Sans" panose="020B0606030504020204" pitchFamily="34" charset="0"/>
              </a:rPr>
              <a:t>We made sure that none of the features are breaking and the system as a whole is working smoothly in all circumstances .</a:t>
            </a:r>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267680"/>
            <a:ext cx="9141397" cy="615554"/>
          </a:xfrm>
        </p:spPr>
        <p:txBody>
          <a:bodyPr/>
          <a:lstStyle/>
          <a:p>
            <a:r>
              <a:rPr lang="en-US" dirty="0"/>
              <a:t>Overview</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5" y="2593910"/>
            <a:ext cx="7799387" cy="3265714"/>
          </a:xfrm>
        </p:spPr>
        <p:txBody>
          <a:bodyPr/>
          <a:lstStyle/>
          <a:p>
            <a:r>
              <a:rPr lang="en-IN" sz="2000" dirty="0">
                <a:effectLst/>
                <a:latin typeface="Open Sans" panose="020B0606030504020204" pitchFamily="34" charset="0"/>
                <a:ea typeface="Open Sans" panose="020B0606030504020204" pitchFamily="34" charset="0"/>
              </a:rPr>
              <a:t>This project endeavours to -</a:t>
            </a:r>
            <a:endParaRPr lang="en-US" sz="2000" dirty="0"/>
          </a:p>
          <a:p>
            <a:pPr marL="342900" lvl="0" indent="-342900">
              <a:buFont typeface="Arial" panose="020B0604020202020204" pitchFamily="34" charset="0"/>
              <a:buChar char="•"/>
            </a:pPr>
            <a:r>
              <a:rPr lang="en-US" sz="2000" b="0" dirty="0"/>
              <a:t>Help teachers check and avoid plagiarism among student’s assignments..</a:t>
            </a:r>
            <a:endParaRPr lang="en-IN" sz="2000" b="0" dirty="0"/>
          </a:p>
          <a:p>
            <a:pPr marL="342900" lvl="0" indent="-342900">
              <a:buFont typeface="Arial" panose="020B0604020202020204" pitchFamily="34" charset="0"/>
              <a:buChar char="•"/>
            </a:pPr>
            <a:r>
              <a:rPr lang="en-US" sz="2000" b="0" dirty="0"/>
              <a:t>Any guest user can check for grammatical errors and plagiarism in their documents</a:t>
            </a:r>
            <a:endParaRPr lang="en-IN" sz="2000" b="0" dirty="0"/>
          </a:p>
          <a:p>
            <a:pPr marL="342900" lvl="0" indent="-342900">
              <a:buFont typeface="Arial" panose="020B0604020202020204" pitchFamily="34" charset="0"/>
              <a:buChar char="•"/>
            </a:pPr>
            <a:r>
              <a:rPr lang="en-US" sz="2000" b="0" dirty="0"/>
              <a:t>A virtual classroom environment where teacher can post assignments and students can submit their assignments , teachers can then check for malpractices within submissions made by students.</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174173" y="693487"/>
            <a:ext cx="10591801" cy="646332"/>
          </a:xfrm>
        </p:spPr>
        <p:txBody>
          <a:bodyPr/>
          <a:lstStyle/>
          <a:p>
            <a:r>
              <a:rPr lang="en-US" sz="2400" dirty="0"/>
              <a:t>Unit testing</a:t>
            </a:r>
          </a:p>
        </p:txBody>
      </p:sp>
      <p:sp>
        <p:nvSpPr>
          <p:cNvPr id="6" name="Title 6">
            <a:extLst>
              <a:ext uri="{FF2B5EF4-FFF2-40B4-BE49-F238E27FC236}">
                <a16:creationId xmlns:a16="http://schemas.microsoft.com/office/drawing/2014/main" id="{C5CC7140-6704-4A1D-BC61-8DB60B36546D}"/>
              </a:ext>
            </a:extLst>
          </p:cNvPr>
          <p:cNvSpPr txBox="1">
            <a:spLocks/>
          </p:cNvSpPr>
          <p:nvPr/>
        </p:nvSpPr>
        <p:spPr>
          <a:xfrm>
            <a:off x="174173" y="19418"/>
            <a:ext cx="6477001" cy="1189038"/>
          </a:xfrm>
          <a:prstGeom prst="rect">
            <a:avLst/>
          </a:prstGeom>
        </p:spPr>
        <p:txBody>
          <a:bodyPr>
            <a:noAutofit/>
          </a:bodyPr>
          <a:lstStyle>
            <a:lvl1pPr algn="l" defTabSz="914411" rtl="0" eaLnBrk="1" latinLnBrk="0" hangingPunct="1">
              <a:lnSpc>
                <a:spcPct val="90000"/>
              </a:lnSpc>
              <a:spcBef>
                <a:spcPts val="1001"/>
              </a:spcBef>
              <a:buNone/>
              <a:defRPr sz="4000" b="1" kern="1200">
                <a:solidFill>
                  <a:schemeClr val="accent5"/>
                </a:solidFill>
                <a:latin typeface="+mj-lt"/>
                <a:ea typeface="+mj-ea"/>
                <a:cs typeface="+mj-cs"/>
              </a:defRPr>
            </a:lvl1pPr>
          </a:lstStyle>
          <a:p>
            <a:pPr fontAlgn="auto">
              <a:spcAft>
                <a:spcPts val="0"/>
              </a:spcAft>
            </a:pPr>
            <a:r>
              <a:rPr lang="en-US" dirty="0">
                <a:solidFill>
                  <a:schemeClr val="bg2"/>
                </a:solidFill>
              </a:rPr>
              <a:t>Testing</a:t>
            </a:r>
          </a:p>
        </p:txBody>
      </p:sp>
      <p:sp>
        <p:nvSpPr>
          <p:cNvPr id="7" name="Title 3">
            <a:extLst>
              <a:ext uri="{FF2B5EF4-FFF2-40B4-BE49-F238E27FC236}">
                <a16:creationId xmlns:a16="http://schemas.microsoft.com/office/drawing/2014/main" id="{EE55D3A7-D90A-410E-BA4A-BD9CCBF3250E}"/>
              </a:ext>
            </a:extLst>
          </p:cNvPr>
          <p:cNvSpPr txBox="1">
            <a:spLocks/>
          </p:cNvSpPr>
          <p:nvPr/>
        </p:nvSpPr>
        <p:spPr>
          <a:xfrm>
            <a:off x="2105607" y="693487"/>
            <a:ext cx="10591801" cy="646332"/>
          </a:xfrm>
          <a:prstGeom prst="rect">
            <a:avLst/>
          </a:prstGeom>
        </p:spPr>
        <p:txBody>
          <a:bodyPr>
            <a:noAutofit/>
          </a:bodyPr>
          <a:lstStyle>
            <a:lvl1pPr algn="l" defTabSz="914411" rtl="0" eaLnBrk="1" latinLnBrk="0" hangingPunct="1">
              <a:lnSpc>
                <a:spcPct val="90000"/>
              </a:lnSpc>
              <a:spcBef>
                <a:spcPts val="1001"/>
              </a:spcBef>
              <a:buNone/>
              <a:defRPr sz="4000" b="1" kern="1200">
                <a:solidFill>
                  <a:schemeClr val="accent5"/>
                </a:solidFill>
                <a:latin typeface="+mj-lt"/>
                <a:ea typeface="+mj-ea"/>
                <a:cs typeface="+mj-cs"/>
              </a:defRPr>
            </a:lvl1pPr>
          </a:lstStyle>
          <a:p>
            <a:pPr>
              <a:lnSpc>
                <a:spcPct val="120000"/>
              </a:lnSpc>
              <a:spcBef>
                <a:spcPts val="600"/>
              </a:spcBef>
            </a:pPr>
            <a:r>
              <a:rPr lang="en-IN" sz="1400" dirty="0">
                <a:solidFill>
                  <a:srgbClr val="695D46"/>
                </a:solidFill>
                <a:latin typeface="Open Sans" panose="020B0606030504020204" pitchFamily="34" charset="0"/>
                <a:ea typeface="Open Sans" panose="020B0606030504020204" pitchFamily="34" charset="0"/>
              </a:rPr>
              <a:t>-</a:t>
            </a:r>
            <a:r>
              <a:rPr lang="en-IN" sz="1400" dirty="0">
                <a:solidFill>
                  <a:srgbClr val="695D46"/>
                </a:solidFill>
                <a:effectLst/>
                <a:latin typeface="Open Sans" panose="020B0606030504020204" pitchFamily="34" charset="0"/>
                <a:ea typeface="Open Sans" panose="020B0606030504020204" pitchFamily="34" charset="0"/>
              </a:rPr>
              <a:t>allows us to confirm that our template is getting all the data it needs. We can check that we're using the intended template and what data the template is getting, which goes a long way to verifying that any rendering issues are solely due to the template.</a:t>
            </a:r>
          </a:p>
          <a:p>
            <a:pPr>
              <a:lnSpc>
                <a:spcPct val="120000"/>
              </a:lnSpc>
              <a:spcBef>
                <a:spcPts val="600"/>
              </a:spcBef>
            </a:pPr>
            <a:endParaRPr lang="en-IN" sz="1800" dirty="0">
              <a:solidFill>
                <a:srgbClr val="695D46"/>
              </a:solidFill>
              <a:effectLst/>
              <a:latin typeface="Open Sans" panose="020B0606030504020204" pitchFamily="34" charset="0"/>
              <a:ea typeface="Open Sans" panose="020B0606030504020204" pitchFamily="34" charset="0"/>
            </a:endParaRPr>
          </a:p>
        </p:txBody>
      </p:sp>
      <p:pic>
        <p:nvPicPr>
          <p:cNvPr id="3" name="Picture 2">
            <a:extLst>
              <a:ext uri="{FF2B5EF4-FFF2-40B4-BE49-F238E27FC236}">
                <a16:creationId xmlns:a16="http://schemas.microsoft.com/office/drawing/2014/main" id="{90C0332B-2C56-4C6E-81BF-75251067109F}"/>
              </a:ext>
            </a:extLst>
          </p:cNvPr>
          <p:cNvPicPr>
            <a:picLocks noChangeAspect="1"/>
          </p:cNvPicPr>
          <p:nvPr/>
        </p:nvPicPr>
        <p:blipFill>
          <a:blip r:embed="rId3"/>
          <a:stretch>
            <a:fillRect/>
          </a:stretch>
        </p:blipFill>
        <p:spPr>
          <a:xfrm>
            <a:off x="959501" y="1577818"/>
            <a:ext cx="9806473" cy="5260764"/>
          </a:xfrm>
          <a:prstGeom prst="rect">
            <a:avLst/>
          </a:prstGeom>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F52EDA-7F85-46DD-9A9E-95E0E3EC3F84}"/>
              </a:ext>
            </a:extLst>
          </p:cNvPr>
          <p:cNvSpPr>
            <a:spLocks noGrp="1"/>
          </p:cNvSpPr>
          <p:nvPr>
            <p:ph type="body" sz="quarter" idx="11"/>
          </p:nvPr>
        </p:nvSpPr>
        <p:spPr>
          <a:xfrm>
            <a:off x="399660" y="883259"/>
            <a:ext cx="10667998" cy="927426"/>
          </a:xfrm>
        </p:spPr>
        <p:txBody>
          <a:bodyPr/>
          <a:lstStyle/>
          <a:p>
            <a:pPr>
              <a:lnSpc>
                <a:spcPct val="120000"/>
              </a:lnSpc>
              <a:spcBef>
                <a:spcPts val="600"/>
              </a:spcBef>
            </a:pPr>
            <a:r>
              <a:rPr lang="en-IN" sz="1800" dirty="0">
                <a:solidFill>
                  <a:srgbClr val="695D46"/>
                </a:solidFill>
                <a:effectLst/>
                <a:latin typeface="Open Sans" panose="020B0606030504020204" pitchFamily="34" charset="0"/>
                <a:ea typeface="Open Sans" panose="020B0606030504020204" pitchFamily="34" charset="0"/>
              </a:rPr>
              <a:t>Multiple test accounts were created to test the flow of entire web application</a:t>
            </a:r>
          </a:p>
          <a:p>
            <a:pPr>
              <a:lnSpc>
                <a:spcPct val="120000"/>
              </a:lnSpc>
              <a:spcBef>
                <a:spcPts val="600"/>
              </a:spcBef>
            </a:pPr>
            <a:endParaRPr lang="en-IN" sz="1800" dirty="0">
              <a:solidFill>
                <a:srgbClr val="695D46"/>
              </a:solidFill>
              <a:effectLst/>
              <a:latin typeface="Open Sans" panose="020B0606030504020204" pitchFamily="34" charset="0"/>
              <a:ea typeface="Open Sans" panose="020B0606030504020204" pitchFamily="34" charset="0"/>
            </a:endParaRPr>
          </a:p>
          <a:p>
            <a:pPr>
              <a:lnSpc>
                <a:spcPct val="120000"/>
              </a:lnSpc>
              <a:spcBef>
                <a:spcPts val="600"/>
              </a:spcBef>
            </a:pPr>
            <a:r>
              <a:rPr lang="en-IN" sz="1800" b="1" dirty="0">
                <a:solidFill>
                  <a:srgbClr val="695D46"/>
                </a:solidFill>
                <a:effectLst/>
                <a:latin typeface="Open Sans" panose="020B0606030504020204" pitchFamily="34" charset="0"/>
                <a:ea typeface="Open Sans" panose="020B0606030504020204" pitchFamily="34" charset="0"/>
              </a:rPr>
              <a:t>Guest User</a:t>
            </a:r>
            <a:endParaRPr lang="en-IN" sz="1800" dirty="0">
              <a:solidFill>
                <a:srgbClr val="695D46"/>
              </a:solidFill>
              <a:effectLst/>
              <a:latin typeface="Open Sans" panose="020B0606030504020204" pitchFamily="34" charset="0"/>
              <a:ea typeface="Open Sans" panose="020B0606030504020204" pitchFamily="34" charset="0"/>
            </a:endParaRPr>
          </a:p>
          <a:p>
            <a:pPr marL="342900" lvl="0" indent="-342900">
              <a:lnSpc>
                <a:spcPct val="120000"/>
              </a:lnSpc>
              <a:spcBef>
                <a:spcPts val="600"/>
              </a:spcBef>
              <a:buFont typeface="Arial" panose="020B0604020202020204" pitchFamily="34" charset="0"/>
              <a:buChar char="●"/>
            </a:pPr>
            <a:r>
              <a:rPr lang="en-IN" sz="1800" u="none" strike="noStrike" dirty="0">
                <a:solidFill>
                  <a:srgbClr val="695D46"/>
                </a:solidFill>
                <a:effectLst/>
                <a:latin typeface="Open Sans" panose="020B0606030504020204" pitchFamily="34" charset="0"/>
                <a:ea typeface="Open Sans" panose="020B0606030504020204" pitchFamily="34" charset="0"/>
              </a:rPr>
              <a:t>Uploaded files for grammar and plagiarism check</a:t>
            </a:r>
          </a:p>
          <a:p>
            <a:pPr marL="342900" lvl="0" indent="-342900">
              <a:lnSpc>
                <a:spcPct val="120000"/>
              </a:lnSpc>
              <a:spcBef>
                <a:spcPts val="600"/>
              </a:spcBef>
              <a:buFont typeface="Arial" panose="020B0604020202020204" pitchFamily="34" charset="0"/>
              <a:buChar char="●"/>
            </a:pPr>
            <a:r>
              <a:rPr lang="en-IN" sz="1800" dirty="0">
                <a:solidFill>
                  <a:srgbClr val="695D46"/>
                </a:solidFill>
                <a:latin typeface="Open Sans" panose="020B0606030504020204" pitchFamily="34" charset="0"/>
                <a:ea typeface="Open Sans" panose="020B0606030504020204" pitchFamily="34" charset="0"/>
              </a:rPr>
              <a:t>Viewed the corresponding plagiarism and grammar check reports</a:t>
            </a:r>
          </a:p>
          <a:p>
            <a:pPr lvl="0">
              <a:lnSpc>
                <a:spcPct val="120000"/>
              </a:lnSpc>
              <a:spcBef>
                <a:spcPts val="600"/>
              </a:spcBef>
            </a:pPr>
            <a:endParaRPr lang="en-IN" sz="1800" dirty="0">
              <a:solidFill>
                <a:srgbClr val="695D46"/>
              </a:solidFill>
              <a:latin typeface="Open Sans" panose="020B0606030504020204" pitchFamily="34" charset="0"/>
              <a:ea typeface="Open Sans" panose="020B0606030504020204" pitchFamily="34" charset="0"/>
            </a:endParaRPr>
          </a:p>
          <a:p>
            <a:pPr lvl="0">
              <a:lnSpc>
                <a:spcPct val="120000"/>
              </a:lnSpc>
              <a:spcBef>
                <a:spcPts val="600"/>
              </a:spcBef>
            </a:pPr>
            <a:r>
              <a:rPr lang="en-IN" sz="1800" b="1" dirty="0">
                <a:solidFill>
                  <a:srgbClr val="695D46"/>
                </a:solidFill>
                <a:effectLst/>
                <a:latin typeface="Open Sans" panose="020B0606030504020204" pitchFamily="34" charset="0"/>
                <a:ea typeface="Open Sans" panose="020B0606030504020204" pitchFamily="34" charset="0"/>
              </a:rPr>
              <a:t>Teacher account</a:t>
            </a:r>
            <a:endParaRPr lang="en-IN" sz="1800" dirty="0">
              <a:solidFill>
                <a:srgbClr val="695D46"/>
              </a:solidFill>
              <a:effectLst/>
              <a:latin typeface="Open Sans" panose="020B0606030504020204" pitchFamily="34" charset="0"/>
              <a:ea typeface="Open Sans" panose="020B0606030504020204" pitchFamily="34" charset="0"/>
            </a:endParaRPr>
          </a:p>
          <a:p>
            <a:pPr marL="342900" lvl="0" indent="-342900">
              <a:lnSpc>
                <a:spcPct val="120000"/>
              </a:lnSpc>
              <a:spcBef>
                <a:spcPts val="600"/>
              </a:spcBef>
              <a:buFont typeface="Arial" panose="020B0604020202020204" pitchFamily="34" charset="0"/>
              <a:buChar char="●"/>
            </a:pPr>
            <a:r>
              <a:rPr lang="en-IN" sz="1800" u="none" strike="noStrike" dirty="0">
                <a:solidFill>
                  <a:srgbClr val="695D46"/>
                </a:solidFill>
                <a:effectLst/>
                <a:latin typeface="Open Sans" panose="020B0606030504020204" pitchFamily="34" charset="0"/>
                <a:ea typeface="Open Sans" panose="020B0606030504020204" pitchFamily="34" charset="0"/>
              </a:rPr>
              <a:t>Three classes were created</a:t>
            </a:r>
          </a:p>
          <a:p>
            <a:pPr marL="342900" lvl="0" indent="-342900">
              <a:lnSpc>
                <a:spcPct val="120000"/>
              </a:lnSpc>
              <a:spcBef>
                <a:spcPts val="600"/>
              </a:spcBef>
              <a:spcAft>
                <a:spcPts val="0"/>
              </a:spcAft>
              <a:buFont typeface="Arial" panose="020B0604020202020204" pitchFamily="34" charset="0"/>
              <a:buChar char="●"/>
            </a:pPr>
            <a:r>
              <a:rPr lang="en-IN" sz="1800" u="none" strike="noStrike" dirty="0">
                <a:solidFill>
                  <a:srgbClr val="695D46"/>
                </a:solidFill>
                <a:effectLst/>
                <a:latin typeface="Open Sans" panose="020B0606030504020204" pitchFamily="34" charset="0"/>
                <a:ea typeface="Open Sans" panose="020B0606030504020204" pitchFamily="34" charset="0"/>
              </a:rPr>
              <a:t>Multiple assignments were posted in all classes</a:t>
            </a:r>
          </a:p>
          <a:p>
            <a:pPr marL="342900" lvl="0" indent="-342900">
              <a:lnSpc>
                <a:spcPct val="120000"/>
              </a:lnSpc>
              <a:spcBef>
                <a:spcPts val="600"/>
              </a:spcBef>
              <a:spcAft>
                <a:spcPts val="0"/>
              </a:spcAft>
              <a:buFont typeface="Arial" panose="020B0604020202020204" pitchFamily="34" charset="0"/>
              <a:buChar char="●"/>
            </a:pPr>
            <a:r>
              <a:rPr lang="en-IN" sz="1800" dirty="0">
                <a:solidFill>
                  <a:srgbClr val="695D46"/>
                </a:solidFill>
                <a:latin typeface="Open Sans" panose="020B0606030504020204" pitchFamily="34" charset="0"/>
                <a:ea typeface="Open Sans" panose="020B0606030504020204" pitchFamily="34" charset="0"/>
              </a:rPr>
              <a:t>Viewed created classes and assignments</a:t>
            </a:r>
            <a:endParaRPr lang="en-IN" sz="1800" u="none" strike="noStrike" dirty="0">
              <a:solidFill>
                <a:srgbClr val="695D46"/>
              </a:solidFill>
              <a:effectLst/>
              <a:latin typeface="Open Sans" panose="020B0606030504020204" pitchFamily="34" charset="0"/>
              <a:ea typeface="Open Sans" panose="020B0606030504020204" pitchFamily="34" charset="0"/>
            </a:endParaRPr>
          </a:p>
          <a:p>
            <a:pPr marL="342900" lvl="0" indent="-342900">
              <a:lnSpc>
                <a:spcPct val="120000"/>
              </a:lnSpc>
              <a:spcBef>
                <a:spcPts val="600"/>
              </a:spcBef>
              <a:spcAft>
                <a:spcPts val="0"/>
              </a:spcAft>
              <a:buFont typeface="Arial" panose="020B0604020202020204" pitchFamily="34" charset="0"/>
              <a:buChar char="●"/>
            </a:pPr>
            <a:r>
              <a:rPr lang="en-IN" sz="1800" u="none" strike="noStrike" dirty="0">
                <a:solidFill>
                  <a:srgbClr val="695D46"/>
                </a:solidFill>
                <a:effectLst/>
                <a:latin typeface="Open Sans" panose="020B0606030504020204" pitchFamily="34" charset="0"/>
                <a:ea typeface="Open Sans" panose="020B0606030504020204" pitchFamily="34" charset="0"/>
              </a:rPr>
              <a:t>Viewed submission of all students in multiple assignments</a:t>
            </a:r>
          </a:p>
          <a:p>
            <a:pPr marL="342900" lvl="0" indent="-342900">
              <a:lnSpc>
                <a:spcPct val="120000"/>
              </a:lnSpc>
              <a:spcBef>
                <a:spcPts val="600"/>
              </a:spcBef>
              <a:spcAft>
                <a:spcPts val="0"/>
              </a:spcAft>
              <a:buFont typeface="Arial" panose="020B0604020202020204" pitchFamily="34" charset="0"/>
              <a:buChar char="●"/>
            </a:pPr>
            <a:r>
              <a:rPr lang="en-IN" sz="1800" dirty="0">
                <a:solidFill>
                  <a:srgbClr val="695D46"/>
                </a:solidFill>
                <a:latin typeface="Open Sans" panose="020B0606030504020204" pitchFamily="34" charset="0"/>
                <a:ea typeface="Open Sans" panose="020B0606030504020204" pitchFamily="34" charset="0"/>
              </a:rPr>
              <a:t>Viewed plagiarism report of submitted assignments</a:t>
            </a:r>
            <a:endParaRPr lang="en-IN" sz="1800" u="none" strike="noStrike" dirty="0">
              <a:solidFill>
                <a:srgbClr val="695D46"/>
              </a:solidFill>
              <a:effectLst/>
              <a:latin typeface="Open Sans" panose="020B0606030504020204" pitchFamily="34" charset="0"/>
              <a:ea typeface="Open Sans" panose="020B0606030504020204" pitchFamily="34" charset="0"/>
            </a:endParaRPr>
          </a:p>
          <a:p>
            <a:pPr marL="457200">
              <a:lnSpc>
                <a:spcPct val="120000"/>
              </a:lnSpc>
              <a:spcBef>
                <a:spcPts val="600"/>
              </a:spcBef>
            </a:pPr>
            <a:r>
              <a:rPr lang="en-IN" sz="1800" dirty="0">
                <a:solidFill>
                  <a:srgbClr val="695D46"/>
                </a:solidFill>
                <a:effectLst/>
                <a:latin typeface="Open Sans" panose="020B0606030504020204" pitchFamily="34" charset="0"/>
                <a:ea typeface="Open Sans" panose="020B0606030504020204" pitchFamily="34" charset="0"/>
              </a:rPr>
              <a:t> </a:t>
            </a:r>
          </a:p>
          <a:p>
            <a:pPr>
              <a:lnSpc>
                <a:spcPct val="120000"/>
              </a:lnSpc>
              <a:spcBef>
                <a:spcPts val="600"/>
              </a:spcBef>
            </a:pPr>
            <a:r>
              <a:rPr lang="en-IN" sz="1800" b="1" dirty="0">
                <a:solidFill>
                  <a:srgbClr val="695D46"/>
                </a:solidFill>
                <a:effectLst/>
                <a:latin typeface="Open Sans" panose="020B0606030504020204" pitchFamily="34" charset="0"/>
                <a:ea typeface="Open Sans" panose="020B0606030504020204" pitchFamily="34" charset="0"/>
              </a:rPr>
              <a:t> </a:t>
            </a:r>
            <a:endParaRPr lang="en-IN" sz="1800" dirty="0">
              <a:solidFill>
                <a:srgbClr val="695D46"/>
              </a:solidFill>
              <a:effectLst/>
              <a:latin typeface="Open Sans" panose="020B0606030504020204" pitchFamily="34" charset="0"/>
              <a:ea typeface="Open Sans" panose="020B0606030504020204" pitchFamily="34" charset="0"/>
            </a:endParaRPr>
          </a:p>
        </p:txBody>
      </p:sp>
      <p:sp>
        <p:nvSpPr>
          <p:cNvPr id="5" name="Title 3">
            <a:extLst>
              <a:ext uri="{FF2B5EF4-FFF2-40B4-BE49-F238E27FC236}">
                <a16:creationId xmlns:a16="http://schemas.microsoft.com/office/drawing/2014/main" id="{A063571A-0A05-4EE9-A1B7-861F639AF946}"/>
              </a:ext>
            </a:extLst>
          </p:cNvPr>
          <p:cNvSpPr txBox="1">
            <a:spLocks/>
          </p:cNvSpPr>
          <p:nvPr/>
        </p:nvSpPr>
        <p:spPr>
          <a:xfrm>
            <a:off x="399660" y="236927"/>
            <a:ext cx="10591801" cy="646332"/>
          </a:xfrm>
          <a:prstGeom prst="rect">
            <a:avLst/>
          </a:prstGeom>
        </p:spPr>
        <p:txBody>
          <a:bodyPr>
            <a:noAutofit/>
          </a:bodyPr>
          <a:lstStyle>
            <a:lvl1pPr algn="l" defTabSz="914411" rtl="0" eaLnBrk="1" latinLnBrk="0" hangingPunct="1">
              <a:lnSpc>
                <a:spcPct val="90000"/>
              </a:lnSpc>
              <a:spcBef>
                <a:spcPts val="1001"/>
              </a:spcBef>
              <a:buNone/>
              <a:defRPr sz="4000" b="1" kern="1200">
                <a:solidFill>
                  <a:schemeClr val="accent6">
                    <a:lumMod val="60000"/>
                    <a:lumOff val="40000"/>
                  </a:schemeClr>
                </a:solidFill>
                <a:latin typeface="+mj-lt"/>
                <a:ea typeface="+mj-ea"/>
                <a:cs typeface="+mj-cs"/>
              </a:defRPr>
            </a:lvl1pPr>
          </a:lstStyle>
          <a:p>
            <a:pPr fontAlgn="auto">
              <a:spcAft>
                <a:spcPts val="0"/>
              </a:spcAft>
            </a:pPr>
            <a:r>
              <a:rPr lang="en-US" sz="2400" dirty="0"/>
              <a:t>Manual testing</a:t>
            </a:r>
          </a:p>
        </p:txBody>
      </p:sp>
    </p:spTree>
    <p:extLst>
      <p:ext uri="{BB962C8B-B14F-4D97-AF65-F5344CB8AC3E}">
        <p14:creationId xmlns:p14="http://schemas.microsoft.com/office/powerpoint/2010/main" val="147097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F52EDA-7F85-46DD-9A9E-95E0E3EC3F84}"/>
              </a:ext>
            </a:extLst>
          </p:cNvPr>
          <p:cNvSpPr>
            <a:spLocks noGrp="1"/>
          </p:cNvSpPr>
          <p:nvPr>
            <p:ph type="body" sz="quarter" idx="11"/>
          </p:nvPr>
        </p:nvSpPr>
        <p:spPr>
          <a:xfrm>
            <a:off x="566835" y="236927"/>
            <a:ext cx="10667998" cy="927426"/>
          </a:xfrm>
        </p:spPr>
        <p:txBody>
          <a:bodyPr/>
          <a:lstStyle/>
          <a:p>
            <a:pPr marL="457200">
              <a:lnSpc>
                <a:spcPct val="120000"/>
              </a:lnSpc>
              <a:spcBef>
                <a:spcPts val="600"/>
              </a:spcBef>
            </a:pPr>
            <a:r>
              <a:rPr lang="en-IN" sz="1800" dirty="0">
                <a:solidFill>
                  <a:srgbClr val="695D46"/>
                </a:solidFill>
                <a:effectLst/>
                <a:latin typeface="Open Sans" panose="020B0606030504020204" pitchFamily="34" charset="0"/>
                <a:ea typeface="Open Sans" panose="020B0606030504020204" pitchFamily="34" charset="0"/>
              </a:rPr>
              <a:t> </a:t>
            </a:r>
          </a:p>
          <a:p>
            <a:pPr>
              <a:lnSpc>
                <a:spcPct val="120000"/>
              </a:lnSpc>
              <a:spcBef>
                <a:spcPts val="600"/>
              </a:spcBef>
            </a:pPr>
            <a:r>
              <a:rPr lang="en-IN" sz="1800" b="1" dirty="0">
                <a:solidFill>
                  <a:srgbClr val="695D46"/>
                </a:solidFill>
                <a:effectLst/>
                <a:latin typeface="Open Sans" panose="020B0606030504020204" pitchFamily="34" charset="0"/>
                <a:ea typeface="Open Sans" panose="020B0606030504020204" pitchFamily="34" charset="0"/>
              </a:rPr>
              <a:t> </a:t>
            </a:r>
            <a:endParaRPr lang="en-IN" sz="1800" dirty="0">
              <a:solidFill>
                <a:srgbClr val="695D46"/>
              </a:solidFill>
              <a:effectLst/>
              <a:latin typeface="Open Sans" panose="020B0606030504020204" pitchFamily="34" charset="0"/>
              <a:ea typeface="Open Sans" panose="020B0606030504020204" pitchFamily="34" charset="0"/>
            </a:endParaRPr>
          </a:p>
          <a:p>
            <a:pPr>
              <a:lnSpc>
                <a:spcPct val="120000"/>
              </a:lnSpc>
              <a:spcBef>
                <a:spcPts val="600"/>
              </a:spcBef>
            </a:pPr>
            <a:r>
              <a:rPr lang="en-IN" sz="1800" b="1" dirty="0">
                <a:solidFill>
                  <a:srgbClr val="695D46"/>
                </a:solidFill>
                <a:effectLst/>
                <a:latin typeface="Open Sans" panose="020B0606030504020204" pitchFamily="34" charset="0"/>
                <a:ea typeface="Open Sans" panose="020B0606030504020204" pitchFamily="34" charset="0"/>
              </a:rPr>
              <a:t>Student Account</a:t>
            </a:r>
            <a:endParaRPr lang="en-IN" sz="1800" dirty="0">
              <a:solidFill>
                <a:srgbClr val="695D46"/>
              </a:solidFill>
              <a:effectLst/>
              <a:latin typeface="Open Sans" panose="020B0606030504020204" pitchFamily="34" charset="0"/>
              <a:ea typeface="Open Sans" panose="020B0606030504020204" pitchFamily="34" charset="0"/>
            </a:endParaRPr>
          </a:p>
          <a:p>
            <a:pPr marL="342900" lvl="0" indent="-342900">
              <a:lnSpc>
                <a:spcPct val="120000"/>
              </a:lnSpc>
              <a:spcBef>
                <a:spcPts val="600"/>
              </a:spcBef>
              <a:buFont typeface="Arial" panose="020B0604020202020204" pitchFamily="34" charset="0"/>
              <a:buChar char="●"/>
            </a:pPr>
            <a:r>
              <a:rPr lang="en-IN" sz="1800" u="none" strike="noStrike" dirty="0">
                <a:solidFill>
                  <a:srgbClr val="695D46"/>
                </a:solidFill>
                <a:effectLst/>
                <a:latin typeface="Open Sans" panose="020B0606030504020204" pitchFamily="34" charset="0"/>
                <a:ea typeface="Open Sans" panose="020B0606030504020204" pitchFamily="34" charset="0"/>
              </a:rPr>
              <a:t>Joined multiple classes created by teachers</a:t>
            </a:r>
          </a:p>
          <a:p>
            <a:pPr marL="342900" lvl="0" indent="-342900">
              <a:lnSpc>
                <a:spcPct val="120000"/>
              </a:lnSpc>
              <a:spcBef>
                <a:spcPts val="600"/>
              </a:spcBef>
              <a:spcAft>
                <a:spcPts val="0"/>
              </a:spcAft>
              <a:buFont typeface="Arial" panose="020B0604020202020204" pitchFamily="34" charset="0"/>
              <a:buChar char="●"/>
            </a:pPr>
            <a:r>
              <a:rPr lang="en-IN" sz="1800" u="none" strike="noStrike" dirty="0">
                <a:solidFill>
                  <a:srgbClr val="695D46"/>
                </a:solidFill>
                <a:effectLst/>
                <a:latin typeface="Open Sans" panose="020B0606030504020204" pitchFamily="34" charset="0"/>
                <a:ea typeface="Open Sans" panose="020B0606030504020204" pitchFamily="34" charset="0"/>
              </a:rPr>
              <a:t>Viewed assignments posted by teachers in respective classes </a:t>
            </a:r>
          </a:p>
          <a:p>
            <a:pPr marL="342900" lvl="0" indent="-342900">
              <a:lnSpc>
                <a:spcPct val="120000"/>
              </a:lnSpc>
              <a:spcBef>
                <a:spcPts val="600"/>
              </a:spcBef>
              <a:spcAft>
                <a:spcPts val="0"/>
              </a:spcAft>
              <a:buFont typeface="Arial" panose="020B0604020202020204" pitchFamily="34" charset="0"/>
              <a:buChar char="●"/>
            </a:pPr>
            <a:r>
              <a:rPr lang="en-IN" sz="1800" u="none" strike="noStrike" dirty="0">
                <a:solidFill>
                  <a:srgbClr val="695D46"/>
                </a:solidFill>
                <a:effectLst/>
                <a:latin typeface="Open Sans" panose="020B0606030504020204" pitchFamily="34" charset="0"/>
                <a:ea typeface="Open Sans" panose="020B0606030504020204" pitchFamily="34" charset="0"/>
              </a:rPr>
              <a:t>Submitted our final submission file corresponding to the given assignment</a:t>
            </a:r>
          </a:p>
          <a:p>
            <a:pPr marL="342900" lvl="0" indent="-342900">
              <a:lnSpc>
                <a:spcPct val="120000"/>
              </a:lnSpc>
              <a:spcBef>
                <a:spcPts val="600"/>
              </a:spcBef>
              <a:spcAft>
                <a:spcPts val="0"/>
              </a:spcAft>
              <a:buFont typeface="Arial" panose="020B0604020202020204" pitchFamily="34" charset="0"/>
              <a:buChar char="●"/>
            </a:pPr>
            <a:r>
              <a:rPr lang="en-IN" sz="1800" dirty="0">
                <a:solidFill>
                  <a:srgbClr val="695D46"/>
                </a:solidFill>
                <a:latin typeface="Open Sans" panose="020B0606030504020204" pitchFamily="34" charset="0"/>
                <a:ea typeface="Open Sans" panose="020B0606030504020204" pitchFamily="34" charset="0"/>
              </a:rPr>
              <a:t>Viewed the final submission made by student</a:t>
            </a:r>
            <a:endParaRPr lang="en-IN" sz="1800" u="none" strike="noStrike" dirty="0">
              <a:solidFill>
                <a:srgbClr val="695D46"/>
              </a:solidFill>
              <a:effectLst/>
              <a:latin typeface="Open Sans" panose="020B0606030504020204" pitchFamily="34" charset="0"/>
              <a:ea typeface="Open Sans" panose="020B0606030504020204" pitchFamily="34" charset="0"/>
            </a:endParaRPr>
          </a:p>
          <a:p>
            <a:pPr marL="342900" lvl="0" indent="-342900">
              <a:lnSpc>
                <a:spcPct val="120000"/>
              </a:lnSpc>
              <a:spcBef>
                <a:spcPts val="600"/>
              </a:spcBef>
              <a:spcAft>
                <a:spcPts val="0"/>
              </a:spcAft>
              <a:buFont typeface="Arial" panose="020B0604020202020204" pitchFamily="34" charset="0"/>
              <a:buChar char="●"/>
            </a:pPr>
            <a:r>
              <a:rPr lang="en-IN" sz="1800" dirty="0">
                <a:solidFill>
                  <a:srgbClr val="695D46"/>
                </a:solidFill>
                <a:latin typeface="Open Sans" panose="020B0606030504020204" pitchFamily="34" charset="0"/>
                <a:ea typeface="Open Sans" panose="020B0606030504020204" pitchFamily="34" charset="0"/>
              </a:rPr>
              <a:t>Scanned for grammatical errors within the submitted assignment</a:t>
            </a:r>
          </a:p>
          <a:p>
            <a:pPr lvl="0">
              <a:lnSpc>
                <a:spcPct val="120000"/>
              </a:lnSpc>
              <a:spcBef>
                <a:spcPts val="600"/>
              </a:spcBef>
              <a:spcAft>
                <a:spcPts val="0"/>
              </a:spcAft>
            </a:pPr>
            <a:endParaRPr lang="en-IN" sz="1800" dirty="0">
              <a:solidFill>
                <a:srgbClr val="695D46"/>
              </a:solidFill>
              <a:latin typeface="Open Sans" panose="020B0606030504020204" pitchFamily="34" charset="0"/>
              <a:ea typeface="Open Sans" panose="020B0606030504020204" pitchFamily="34" charset="0"/>
            </a:endParaRPr>
          </a:p>
          <a:p>
            <a:pPr lvl="0">
              <a:lnSpc>
                <a:spcPct val="120000"/>
              </a:lnSpc>
              <a:spcBef>
                <a:spcPts val="600"/>
              </a:spcBef>
              <a:spcAft>
                <a:spcPts val="0"/>
              </a:spcAft>
            </a:pPr>
            <a:endParaRPr lang="en-IN" sz="1800" dirty="0">
              <a:solidFill>
                <a:srgbClr val="695D46"/>
              </a:solidFill>
              <a:latin typeface="Open Sans" panose="020B0606030504020204" pitchFamily="34" charset="0"/>
              <a:ea typeface="Open Sans" panose="020B0606030504020204" pitchFamily="34" charset="0"/>
            </a:endParaRPr>
          </a:p>
          <a:p>
            <a:pPr>
              <a:lnSpc>
                <a:spcPct val="120000"/>
              </a:lnSpc>
              <a:spcBef>
                <a:spcPts val="600"/>
              </a:spcBef>
            </a:pPr>
            <a:r>
              <a:rPr lang="en-IN" sz="1800" dirty="0">
                <a:solidFill>
                  <a:srgbClr val="424242"/>
                </a:solidFill>
                <a:effectLst/>
                <a:latin typeface="Nunito" pitchFamily="2" charset="0"/>
                <a:ea typeface="Nunito" pitchFamily="2" charset="0"/>
                <a:cs typeface="Nunito" pitchFamily="2" charset="0"/>
              </a:rPr>
              <a:t>Taking the account through the complete process from signing up to testing every feature ensured that none of the features were breaking in production and that they were all working properly.</a:t>
            </a:r>
            <a:endParaRPr lang="en-IN" sz="1800" dirty="0">
              <a:solidFill>
                <a:srgbClr val="695D46"/>
              </a:solidFill>
              <a:effectLst/>
              <a:latin typeface="Open Sans" panose="020B0606030504020204" pitchFamily="34" charset="0"/>
              <a:ea typeface="Open Sans" panose="020B0606030504020204" pitchFamily="34" charset="0"/>
            </a:endParaRPr>
          </a:p>
          <a:p>
            <a:pPr>
              <a:lnSpc>
                <a:spcPct val="120000"/>
              </a:lnSpc>
              <a:spcBef>
                <a:spcPts val="600"/>
              </a:spcBef>
            </a:pPr>
            <a:r>
              <a:rPr lang="en-IN" sz="1800" dirty="0">
                <a:solidFill>
                  <a:srgbClr val="424242"/>
                </a:solidFill>
                <a:effectLst/>
                <a:latin typeface="Nunito" pitchFamily="2" charset="0"/>
                <a:ea typeface="Nunito" pitchFamily="2" charset="0"/>
                <a:cs typeface="Nunito" pitchFamily="2" charset="0"/>
              </a:rPr>
              <a:t>We employed various techniques to test input validation, including bug checks.</a:t>
            </a:r>
            <a:endParaRPr lang="en-IN" sz="1800" dirty="0">
              <a:solidFill>
                <a:srgbClr val="695D46"/>
              </a:solidFill>
              <a:effectLst/>
              <a:latin typeface="Open Sans" panose="020B0606030504020204" pitchFamily="34" charset="0"/>
              <a:ea typeface="Open Sans" panose="020B0606030504020204" pitchFamily="34" charset="0"/>
            </a:endParaRPr>
          </a:p>
          <a:p>
            <a:pPr lvl="0">
              <a:lnSpc>
                <a:spcPct val="120000"/>
              </a:lnSpc>
              <a:spcBef>
                <a:spcPts val="600"/>
              </a:spcBef>
              <a:spcAft>
                <a:spcPts val="0"/>
              </a:spcAft>
            </a:pPr>
            <a:endParaRPr lang="en-IN" sz="1800" u="none" strike="noStrike" dirty="0">
              <a:solidFill>
                <a:srgbClr val="695D46"/>
              </a:solidFill>
              <a:effectLst/>
              <a:latin typeface="Open Sans" panose="020B0606030504020204" pitchFamily="34" charset="0"/>
              <a:ea typeface="Open Sans" panose="020B0606030504020204" pitchFamily="34" charset="0"/>
            </a:endParaRPr>
          </a:p>
        </p:txBody>
      </p:sp>
      <p:sp>
        <p:nvSpPr>
          <p:cNvPr id="5" name="Title 3">
            <a:extLst>
              <a:ext uri="{FF2B5EF4-FFF2-40B4-BE49-F238E27FC236}">
                <a16:creationId xmlns:a16="http://schemas.microsoft.com/office/drawing/2014/main" id="{A063571A-0A05-4EE9-A1B7-861F639AF946}"/>
              </a:ext>
            </a:extLst>
          </p:cNvPr>
          <p:cNvSpPr txBox="1">
            <a:spLocks/>
          </p:cNvSpPr>
          <p:nvPr/>
        </p:nvSpPr>
        <p:spPr>
          <a:xfrm>
            <a:off x="399660" y="236927"/>
            <a:ext cx="10591801" cy="646332"/>
          </a:xfrm>
          <a:prstGeom prst="rect">
            <a:avLst/>
          </a:prstGeom>
        </p:spPr>
        <p:txBody>
          <a:bodyPr>
            <a:noAutofit/>
          </a:bodyPr>
          <a:lstStyle>
            <a:lvl1pPr algn="l" defTabSz="914411" rtl="0" eaLnBrk="1" latinLnBrk="0" hangingPunct="1">
              <a:lnSpc>
                <a:spcPct val="90000"/>
              </a:lnSpc>
              <a:spcBef>
                <a:spcPts val="1001"/>
              </a:spcBef>
              <a:buNone/>
              <a:defRPr sz="4000" b="1" kern="1200">
                <a:solidFill>
                  <a:schemeClr val="accent6">
                    <a:lumMod val="60000"/>
                    <a:lumOff val="40000"/>
                  </a:schemeClr>
                </a:solidFill>
                <a:latin typeface="+mj-lt"/>
                <a:ea typeface="+mj-ea"/>
                <a:cs typeface="+mj-cs"/>
              </a:defRPr>
            </a:lvl1pPr>
          </a:lstStyle>
          <a:p>
            <a:pPr marL="0" marR="0" lvl="0" indent="0" algn="l" defTabSz="914411" rtl="0" eaLnBrk="1" fontAlgn="auto" latinLnBrk="0" hangingPunct="1">
              <a:lnSpc>
                <a:spcPct val="90000"/>
              </a:lnSpc>
              <a:spcBef>
                <a:spcPts val="1001"/>
              </a:spcBef>
              <a:spcAft>
                <a:spcPts val="0"/>
              </a:spcAft>
              <a:buClrTx/>
              <a:buSzTx/>
              <a:buFontTx/>
              <a:buNone/>
              <a:tabLst/>
              <a:defRPr/>
            </a:pPr>
            <a:r>
              <a:rPr kumimoji="0" lang="en-US" sz="2400" b="1" i="0" u="none" strike="noStrike" kern="1200" cap="none" spc="0" normalizeH="0" baseline="0" noProof="0" dirty="0">
                <a:ln>
                  <a:noFill/>
                </a:ln>
                <a:solidFill>
                  <a:srgbClr val="493456">
                    <a:lumMod val="60000"/>
                    <a:lumOff val="40000"/>
                  </a:srgbClr>
                </a:solidFill>
                <a:effectLst/>
                <a:uLnTx/>
                <a:uFillTx/>
                <a:latin typeface="Segoe UI"/>
                <a:ea typeface="+mj-ea"/>
                <a:cs typeface="+mj-cs"/>
              </a:rPr>
              <a:t>Manual testing</a:t>
            </a:r>
          </a:p>
        </p:txBody>
      </p:sp>
    </p:spTree>
    <p:extLst>
      <p:ext uri="{BB962C8B-B14F-4D97-AF65-F5344CB8AC3E}">
        <p14:creationId xmlns:p14="http://schemas.microsoft.com/office/powerpoint/2010/main" val="111964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668694" y="1168967"/>
            <a:ext cx="10985241" cy="3276601"/>
          </a:xfrm>
        </p:spPr>
        <p:txBody>
          <a:bodyPr vert="horz" lIns="91440" tIns="45721" rIns="91440" bIns="45721" rtlCol="0" anchor="t">
            <a:normAutofit/>
          </a:bodyPr>
          <a:lstStyle/>
          <a:p>
            <a:pPr>
              <a:spcBef>
                <a:spcPts val="1600"/>
              </a:spcBef>
            </a:pPr>
            <a:r>
              <a:rPr lang="en-IN" sz="3200" b="1" dirty="0">
                <a:solidFill>
                  <a:srgbClr val="008575"/>
                </a:solidFill>
                <a:effectLst/>
                <a:latin typeface="PT Sans Narrow" panose="020B0506020203020204" pitchFamily="34" charset="0"/>
                <a:ea typeface="PT Sans Narrow" panose="020B0506020203020204" pitchFamily="34" charset="0"/>
                <a:cs typeface="PT Sans Narrow" panose="020B0506020203020204" pitchFamily="34" charset="0"/>
              </a:rPr>
              <a:t>Integration Testing</a:t>
            </a:r>
          </a:p>
          <a:p>
            <a:pPr>
              <a:lnSpc>
                <a:spcPct val="120000"/>
              </a:lnSpc>
              <a:spcBef>
                <a:spcPts val="600"/>
              </a:spcBef>
            </a:pPr>
            <a:endParaRPr lang="en-IN" sz="1800" dirty="0">
              <a:solidFill>
                <a:srgbClr val="695D46"/>
              </a:solidFill>
              <a:effectLst/>
              <a:latin typeface="Open Sans" panose="020B0606030504020204" pitchFamily="34" charset="0"/>
              <a:ea typeface="Open Sans" panose="020B0606030504020204" pitchFamily="34" charset="0"/>
            </a:endParaRPr>
          </a:p>
          <a:p>
            <a:pPr>
              <a:lnSpc>
                <a:spcPct val="120000"/>
              </a:lnSpc>
              <a:spcBef>
                <a:spcPts val="600"/>
              </a:spcBef>
            </a:pPr>
            <a:r>
              <a:rPr lang="en-IN" sz="1800" dirty="0">
                <a:solidFill>
                  <a:srgbClr val="695D46"/>
                </a:solidFill>
                <a:effectLst/>
                <a:latin typeface="Open Sans" panose="020B0606030504020204" pitchFamily="34" charset="0"/>
                <a:ea typeface="Open Sans" panose="020B0606030504020204" pitchFamily="34" charset="0"/>
              </a:rPr>
              <a:t>To perform manual integration testing, we have individually tested all the modules and made sure that they are working properly in combination with each other.</a:t>
            </a:r>
          </a:p>
          <a:p>
            <a:pPr>
              <a:lnSpc>
                <a:spcPct val="120000"/>
              </a:lnSpc>
              <a:spcBef>
                <a:spcPts val="600"/>
              </a:spcBef>
            </a:pPr>
            <a:r>
              <a:rPr lang="en-IN" sz="1800" dirty="0">
                <a:solidFill>
                  <a:srgbClr val="695D46"/>
                </a:solidFill>
                <a:effectLst/>
                <a:latin typeface="Open Sans" panose="020B0606030504020204" pitchFamily="34" charset="0"/>
                <a:ea typeface="Open Sans" panose="020B0606030504020204" pitchFamily="34" charset="0"/>
              </a:rPr>
              <a:t>We prepared a top-down flowchart of all the modules  to check the flow of our web application.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23C1C7DB-CF50-4A6C-9B1E-9CE42E25D293}"/>
              </a:ext>
            </a:extLst>
          </p:cNvPr>
          <p:cNvGraphicFramePr>
            <a:graphicFrameLocks noGrp="1"/>
          </p:cNvGraphicFramePr>
          <p:nvPr>
            <p:extLst>
              <p:ext uri="{D42A27DB-BD31-4B8C-83A1-F6EECF244321}">
                <p14:modId xmlns:p14="http://schemas.microsoft.com/office/powerpoint/2010/main" val="2773218819"/>
              </p:ext>
            </p:extLst>
          </p:nvPr>
        </p:nvGraphicFramePr>
        <p:xfrm>
          <a:off x="239712" y="2227073"/>
          <a:ext cx="5116059" cy="2131201"/>
        </p:xfrm>
        <a:graphic>
          <a:graphicData uri="http://schemas.openxmlformats.org/drawingml/2006/table">
            <a:tbl>
              <a:tblPr>
                <a:tableStyleId>{5C22544A-7EE6-4342-B048-85BDC9FD1C3A}</a:tableStyleId>
              </a:tblPr>
              <a:tblGrid>
                <a:gridCol w="2650712">
                  <a:extLst>
                    <a:ext uri="{9D8B030D-6E8A-4147-A177-3AD203B41FA5}">
                      <a16:colId xmlns:a16="http://schemas.microsoft.com/office/drawing/2014/main" val="2189314174"/>
                    </a:ext>
                  </a:extLst>
                </a:gridCol>
                <a:gridCol w="2465347">
                  <a:extLst>
                    <a:ext uri="{9D8B030D-6E8A-4147-A177-3AD203B41FA5}">
                      <a16:colId xmlns:a16="http://schemas.microsoft.com/office/drawing/2014/main" val="1641314994"/>
                    </a:ext>
                  </a:extLst>
                </a:gridCol>
              </a:tblGrid>
              <a:tr h="497311">
                <a:tc>
                  <a:txBody>
                    <a:bodyPr/>
                    <a:lstStyle/>
                    <a:p>
                      <a:pPr>
                        <a:lnSpc>
                          <a:spcPct val="120000"/>
                        </a:lnSpc>
                        <a:spcBef>
                          <a:spcPts val="600"/>
                        </a:spcBef>
                      </a:pPr>
                      <a:r>
                        <a:rPr lang="en-IN" sz="1100" dirty="0">
                          <a:effectLst/>
                        </a:rPr>
                        <a:t>TEST CASES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RESULT</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3479484455"/>
                  </a:ext>
                </a:extLst>
              </a:tr>
              <a:tr h="816945">
                <a:tc>
                  <a:txBody>
                    <a:bodyPr/>
                    <a:lstStyle/>
                    <a:p>
                      <a:pPr>
                        <a:lnSpc>
                          <a:spcPct val="120000"/>
                        </a:lnSpc>
                        <a:spcBef>
                          <a:spcPts val="600"/>
                        </a:spcBef>
                      </a:pPr>
                      <a:r>
                        <a:rPr lang="en-IN" sz="1100" dirty="0">
                          <a:effectLst/>
                        </a:rPr>
                        <a:t>User registration with new email id</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Successful user registration</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490635648"/>
                  </a:ext>
                </a:extLst>
              </a:tr>
              <a:tr h="816945">
                <a:tc>
                  <a:txBody>
                    <a:bodyPr/>
                    <a:lstStyle/>
                    <a:p>
                      <a:pPr>
                        <a:lnSpc>
                          <a:spcPct val="120000"/>
                        </a:lnSpc>
                        <a:spcBef>
                          <a:spcPts val="600"/>
                        </a:spcBef>
                      </a:pPr>
                      <a:r>
                        <a:rPr lang="en-IN" sz="1100" dirty="0">
                          <a:effectLst/>
                        </a:rPr>
                        <a:t>User registration with already registered email id</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Invalid Registration</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4181888008"/>
                  </a:ext>
                </a:extLst>
              </a:tr>
            </a:tbl>
          </a:graphicData>
        </a:graphic>
      </p:graphicFrame>
      <p:sp>
        <p:nvSpPr>
          <p:cNvPr id="21" name="Rectangle 4">
            <a:extLst>
              <a:ext uri="{FF2B5EF4-FFF2-40B4-BE49-F238E27FC236}">
                <a16:creationId xmlns:a16="http://schemas.microsoft.com/office/drawing/2014/main" id="{87DF5E3C-5B67-4649-9253-EB8216212872}"/>
              </a:ext>
            </a:extLst>
          </p:cNvPr>
          <p:cNvSpPr>
            <a:spLocks noGrp="1" noChangeArrowheads="1"/>
          </p:cNvSpPr>
          <p:nvPr>
            <p:ph type="body" sz="quarter" idx="11"/>
          </p:nvPr>
        </p:nvSpPr>
        <p:spPr bwMode="auto">
          <a:xfrm>
            <a:off x="239712" y="112019"/>
            <a:ext cx="11712575" cy="262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031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8575"/>
                </a:solidFill>
                <a:effectLst/>
                <a:latin typeface="Arial" panose="020B0604020202020204" pitchFamily="34" charset="0"/>
                <a:ea typeface="PT Sans Narrow" panose="020B0506020203020204" pitchFamily="34" charset="0"/>
                <a:cs typeface="PT Sans Narrow" panose="020B0506020203020204" pitchFamily="34" charset="0"/>
              </a:rPr>
              <a:t>System Testing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We performed manual System testing on a complete integrated system to evaluate the compliance of the system with all the requirements.</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We tested the design and behavior of the system and also the user experience.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695D46"/>
              </a:solidFill>
              <a:effectLst/>
              <a:latin typeface="Arial" panose="020B0604020202020204" pitchFamily="34" charset="0"/>
              <a:ea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1) </a:t>
            </a:r>
            <a:r>
              <a:rPr kumimoji="0" lang="en-US" altLang="en-US" sz="1800" b="1"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USER REGISTRATION</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377B8098-11ED-4C9C-AC10-1A04BCC9F32A}"/>
              </a:ext>
            </a:extLst>
          </p:cNvPr>
          <p:cNvPicPr>
            <a:picLocks noChangeAspect="1"/>
          </p:cNvPicPr>
          <p:nvPr/>
        </p:nvPicPr>
        <p:blipFill rotWithShape="1">
          <a:blip r:embed="rId3"/>
          <a:srcRect l="5315" r="6660" b="29388"/>
          <a:stretch/>
        </p:blipFill>
        <p:spPr>
          <a:xfrm>
            <a:off x="5714886" y="2227073"/>
            <a:ext cx="5878286" cy="28391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040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
            <a:extLst>
              <a:ext uri="{FF2B5EF4-FFF2-40B4-BE49-F238E27FC236}">
                <a16:creationId xmlns:a16="http://schemas.microsoft.com/office/drawing/2014/main" id="{87DF5E3C-5B67-4649-9253-EB8216212872}"/>
              </a:ext>
            </a:extLst>
          </p:cNvPr>
          <p:cNvSpPr>
            <a:spLocks noGrp="1" noChangeArrowheads="1"/>
          </p:cNvSpPr>
          <p:nvPr>
            <p:ph type="body" sz="quarter" idx="11"/>
          </p:nvPr>
        </p:nvSpPr>
        <p:spPr bwMode="auto">
          <a:xfrm>
            <a:off x="239712" y="0"/>
            <a:ext cx="11712575" cy="1359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031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695D46"/>
              </a:solidFill>
              <a:effectLst/>
              <a:latin typeface="Arial" panose="020B0604020202020204" pitchFamily="34" charset="0"/>
              <a:ea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0" dirty="0">
                <a:solidFill>
                  <a:srgbClr val="695D46"/>
                </a:solidFill>
                <a:latin typeface="Arial" panose="020B0604020202020204" pitchFamily="34" charset="0"/>
                <a:ea typeface="Open Sans" panose="020B0606030504020204" pitchFamily="34" charset="0"/>
              </a:rPr>
              <a:t>2)</a:t>
            </a:r>
            <a:r>
              <a:rPr kumimoji="0" lang="en-US" altLang="en-US" sz="1800" b="0"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 </a:t>
            </a:r>
            <a:r>
              <a:rPr kumimoji="0" lang="en-US" altLang="en-US" sz="1800" b="1"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LOGIN</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6FE4F4DD-4E4C-4DEF-BC35-2BF772380BAE}"/>
              </a:ext>
            </a:extLst>
          </p:cNvPr>
          <p:cNvGraphicFramePr>
            <a:graphicFrameLocks noGrp="1"/>
          </p:cNvGraphicFramePr>
          <p:nvPr>
            <p:extLst>
              <p:ext uri="{D42A27DB-BD31-4B8C-83A1-F6EECF244321}">
                <p14:modId xmlns:p14="http://schemas.microsoft.com/office/powerpoint/2010/main" val="97983668"/>
              </p:ext>
            </p:extLst>
          </p:nvPr>
        </p:nvGraphicFramePr>
        <p:xfrm>
          <a:off x="329679" y="1175657"/>
          <a:ext cx="5766320" cy="2454513"/>
        </p:xfrm>
        <a:graphic>
          <a:graphicData uri="http://schemas.openxmlformats.org/drawingml/2006/table">
            <a:tbl>
              <a:tblPr>
                <a:tableStyleId>{5C22544A-7EE6-4342-B048-85BDC9FD1C3A}</a:tableStyleId>
              </a:tblPr>
              <a:tblGrid>
                <a:gridCol w="2883160">
                  <a:extLst>
                    <a:ext uri="{9D8B030D-6E8A-4147-A177-3AD203B41FA5}">
                      <a16:colId xmlns:a16="http://schemas.microsoft.com/office/drawing/2014/main" val="4102985196"/>
                    </a:ext>
                  </a:extLst>
                </a:gridCol>
                <a:gridCol w="2883160">
                  <a:extLst>
                    <a:ext uri="{9D8B030D-6E8A-4147-A177-3AD203B41FA5}">
                      <a16:colId xmlns:a16="http://schemas.microsoft.com/office/drawing/2014/main" val="3433015700"/>
                    </a:ext>
                  </a:extLst>
                </a:gridCol>
              </a:tblGrid>
              <a:tr h="414042">
                <a:tc>
                  <a:txBody>
                    <a:bodyPr/>
                    <a:lstStyle/>
                    <a:p>
                      <a:pPr>
                        <a:lnSpc>
                          <a:spcPct val="120000"/>
                        </a:lnSpc>
                        <a:spcBef>
                          <a:spcPts val="600"/>
                        </a:spcBef>
                      </a:pPr>
                      <a:r>
                        <a:rPr lang="en-IN" sz="1100" dirty="0">
                          <a:effectLst/>
                        </a:rPr>
                        <a:t>TEST CASES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RESULT</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1754716969"/>
                  </a:ext>
                </a:extLst>
              </a:tr>
              <a:tr h="680157">
                <a:tc>
                  <a:txBody>
                    <a:bodyPr/>
                    <a:lstStyle/>
                    <a:p>
                      <a:pPr>
                        <a:lnSpc>
                          <a:spcPct val="120000"/>
                        </a:lnSpc>
                        <a:spcBef>
                          <a:spcPts val="600"/>
                        </a:spcBef>
                      </a:pPr>
                      <a:r>
                        <a:rPr lang="en-IN" sz="1100" dirty="0">
                          <a:effectLst/>
                        </a:rPr>
                        <a:t>Login with correct email and password</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Logged in Successfully</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3553845107"/>
                  </a:ext>
                </a:extLst>
              </a:tr>
              <a:tr h="680157">
                <a:tc>
                  <a:txBody>
                    <a:bodyPr/>
                    <a:lstStyle/>
                    <a:p>
                      <a:pPr>
                        <a:lnSpc>
                          <a:spcPct val="120000"/>
                        </a:lnSpc>
                        <a:spcBef>
                          <a:spcPts val="600"/>
                        </a:spcBef>
                      </a:pPr>
                      <a:r>
                        <a:rPr lang="en-IN" sz="1100" dirty="0">
                          <a:effectLst/>
                        </a:rPr>
                        <a:t>Login with wrong email and password</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Wrong credentials error</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118760781"/>
                  </a:ext>
                </a:extLst>
              </a:tr>
              <a:tr h="680157">
                <a:tc>
                  <a:txBody>
                    <a:bodyPr/>
                    <a:lstStyle/>
                    <a:p>
                      <a:pPr>
                        <a:lnSpc>
                          <a:spcPct val="120000"/>
                        </a:lnSpc>
                        <a:spcBef>
                          <a:spcPts val="600"/>
                        </a:spcBef>
                      </a:pPr>
                      <a:r>
                        <a:rPr lang="en-IN" sz="1100" dirty="0">
                          <a:effectLst/>
                        </a:rPr>
                        <a:t>Login with correct email and wrong password</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Wrong credentials error</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2740108290"/>
                  </a:ext>
                </a:extLst>
              </a:tr>
            </a:tbl>
          </a:graphicData>
        </a:graphic>
      </p:graphicFrame>
      <p:sp>
        <p:nvSpPr>
          <p:cNvPr id="5" name="Rectangle 4">
            <a:extLst>
              <a:ext uri="{FF2B5EF4-FFF2-40B4-BE49-F238E27FC236}">
                <a16:creationId xmlns:a16="http://schemas.microsoft.com/office/drawing/2014/main" id="{98E8691E-7D3B-42B4-9385-C473717918E9}"/>
              </a:ext>
            </a:extLst>
          </p:cNvPr>
          <p:cNvSpPr txBox="1">
            <a:spLocks noChangeArrowheads="1"/>
          </p:cNvSpPr>
          <p:nvPr/>
        </p:nvSpPr>
        <p:spPr bwMode="auto">
          <a:xfrm>
            <a:off x="6096000" y="-66172"/>
            <a:ext cx="11712575" cy="14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03136" rIns="91440" bIns="45720" numCol="1" anchor="ctr" anchorCtr="0" compatLnSpc="1">
            <a:prstTxWarp prst="textNoShape">
              <a:avLst/>
            </a:prstTxWarp>
            <a:spAutoFit/>
          </a:bodyPr>
          <a:lstStyle>
            <a:lvl1pPr marL="0" indent="0" algn="l" defTabSz="914411" rtl="0" eaLnBrk="1" latinLnBrk="0" hangingPunct="1">
              <a:lnSpc>
                <a:spcPct val="100000"/>
              </a:lnSpc>
              <a:spcBef>
                <a:spcPts val="1001"/>
              </a:spcBef>
              <a:buFont typeface="Arial" panose="020B0604020202020204" pitchFamily="34" charset="0"/>
              <a:buNone/>
              <a:defRPr sz="1801" b="1" kern="1200">
                <a:solidFill>
                  <a:schemeClr val="bg1"/>
                </a:solidFill>
                <a:latin typeface="+mn-lt"/>
                <a:ea typeface="+mn-ea"/>
                <a:cs typeface="+mn-cs"/>
              </a:defRPr>
            </a:lvl1pPr>
            <a:lvl2pPr marL="228604" indent="-228604" algn="l" defTabSz="914411" rtl="0" eaLnBrk="1" latinLnBrk="0" hangingPunct="1">
              <a:lnSpc>
                <a:spcPct val="100000"/>
              </a:lnSpc>
              <a:spcBef>
                <a:spcPts val="1001"/>
              </a:spcBef>
              <a:buFont typeface="Arial" panose="020B0604020202020204" pitchFamily="34" charset="0"/>
              <a:buChar char="•"/>
              <a:defRPr sz="1801" kern="1200">
                <a:solidFill>
                  <a:schemeClr val="bg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defTabSz="914400" eaLnBrk="0" fontAlgn="base" hangingPunct="0">
              <a:spcBef>
                <a:spcPct val="0"/>
              </a:spcBef>
              <a:spcAft>
                <a:spcPct val="0"/>
              </a:spcAft>
              <a:buFontTx/>
              <a:buNone/>
            </a:pPr>
            <a:endParaRPr lang="en-US" altLang="en-US" sz="1800" b="0" dirty="0">
              <a:solidFill>
                <a:srgbClr val="695D46"/>
              </a:solidFill>
              <a:latin typeface="Arial" panose="020B0604020202020204" pitchFamily="34" charset="0"/>
              <a:ea typeface="Open Sans" panose="020B0606030504020204" pitchFamily="34" charset="0"/>
            </a:endParaRPr>
          </a:p>
          <a:p>
            <a:pPr>
              <a:lnSpc>
                <a:spcPct val="120000"/>
              </a:lnSpc>
              <a:spcBef>
                <a:spcPts val="600"/>
              </a:spcBef>
            </a:pPr>
            <a:r>
              <a:rPr lang="en-US" altLang="en-US" sz="1800" b="0" dirty="0">
                <a:solidFill>
                  <a:srgbClr val="695D46"/>
                </a:solidFill>
                <a:latin typeface="Arial" panose="020B0604020202020204" pitchFamily="34" charset="0"/>
                <a:ea typeface="Open Sans" panose="020B0606030504020204" pitchFamily="34" charset="0"/>
              </a:rPr>
              <a:t> </a:t>
            </a:r>
            <a:r>
              <a:rPr lang="en-IN" sz="1800" b="0" dirty="0">
                <a:solidFill>
                  <a:srgbClr val="695D46"/>
                </a:solidFill>
                <a:effectLst/>
                <a:latin typeface="Open Sans" panose="020B0606030504020204" pitchFamily="34" charset="0"/>
                <a:ea typeface="Open Sans" panose="020B0606030504020204" pitchFamily="34" charset="0"/>
              </a:rPr>
              <a:t>3) </a:t>
            </a:r>
            <a:r>
              <a:rPr lang="en-IN" sz="1800" b="1" dirty="0">
                <a:solidFill>
                  <a:srgbClr val="695D46"/>
                </a:solidFill>
                <a:effectLst/>
                <a:latin typeface="Open Sans" panose="020B0606030504020204" pitchFamily="34" charset="0"/>
                <a:ea typeface="Open Sans" panose="020B0606030504020204" pitchFamily="34" charset="0"/>
              </a:rPr>
              <a:t>CREATE CLASS</a:t>
            </a:r>
            <a:endParaRPr lang="en-IN" sz="1800" dirty="0">
              <a:solidFill>
                <a:srgbClr val="695D46"/>
              </a:solidFill>
              <a:effectLst/>
              <a:latin typeface="Open Sans" panose="020B0606030504020204" pitchFamily="34" charset="0"/>
              <a:ea typeface="Open Sans" panose="020B0606030504020204" pitchFamily="34" charset="0"/>
            </a:endParaRPr>
          </a:p>
          <a:p>
            <a:pPr defTabSz="914400" eaLnBrk="0" fontAlgn="base" hangingPunct="0">
              <a:spcBef>
                <a:spcPct val="0"/>
              </a:spcBef>
              <a:spcAft>
                <a:spcPct val="0"/>
              </a:spcAft>
              <a:buFontTx/>
              <a:buNone/>
            </a:pPr>
            <a:r>
              <a:rPr lang="en-US" altLang="en-US" sz="1800" dirty="0">
                <a:solidFill>
                  <a:srgbClr val="695D46"/>
                </a:solidFill>
                <a:latin typeface="Arial" panose="020B0604020202020204" pitchFamily="34" charset="0"/>
                <a:ea typeface="Open Sans" panose="020B0606030504020204" pitchFamily="34" charset="0"/>
              </a:rPr>
              <a:t>		</a:t>
            </a:r>
            <a:endParaRPr lang="en-US" altLang="en-US" sz="3200" b="0" dirty="0">
              <a:solidFill>
                <a:schemeClr val="tx1"/>
              </a:solidFill>
              <a:latin typeface="Arial" panose="020B0604020202020204" pitchFamily="34" charset="0"/>
            </a:endParaRPr>
          </a:p>
          <a:p>
            <a:pPr defTabSz="914400" eaLnBrk="0" fontAlgn="base" hangingPunct="0">
              <a:spcBef>
                <a:spcPct val="0"/>
              </a:spcBef>
              <a:spcAft>
                <a:spcPct val="0"/>
              </a:spcAft>
              <a:buFontTx/>
              <a:buNone/>
            </a:pPr>
            <a:endParaRPr lang="en-US" altLang="en-US" sz="1800" b="0" dirty="0">
              <a:solidFill>
                <a:schemeClr val="tx1"/>
              </a:solidFill>
              <a:latin typeface="Arial" panose="020B0604020202020204" pitchFamily="34" charset="0"/>
            </a:endParaRPr>
          </a:p>
        </p:txBody>
      </p:sp>
      <p:graphicFrame>
        <p:nvGraphicFramePr>
          <p:cNvPr id="3" name="Table 2">
            <a:extLst>
              <a:ext uri="{FF2B5EF4-FFF2-40B4-BE49-F238E27FC236}">
                <a16:creationId xmlns:a16="http://schemas.microsoft.com/office/drawing/2014/main" id="{E48B8FD5-9C1F-41C7-85B7-DA019B4883D7}"/>
              </a:ext>
            </a:extLst>
          </p:cNvPr>
          <p:cNvGraphicFramePr>
            <a:graphicFrameLocks noGrp="1"/>
          </p:cNvGraphicFramePr>
          <p:nvPr>
            <p:extLst>
              <p:ext uri="{D42A27DB-BD31-4B8C-83A1-F6EECF244321}">
                <p14:modId xmlns:p14="http://schemas.microsoft.com/office/powerpoint/2010/main" val="1624373608"/>
              </p:ext>
            </p:extLst>
          </p:nvPr>
        </p:nvGraphicFramePr>
        <p:xfrm>
          <a:off x="6364604" y="1175656"/>
          <a:ext cx="5274945" cy="2454514"/>
        </p:xfrm>
        <a:graphic>
          <a:graphicData uri="http://schemas.openxmlformats.org/drawingml/2006/table">
            <a:tbl>
              <a:tblPr>
                <a:tableStyleId>{5C22544A-7EE6-4342-B048-85BDC9FD1C3A}</a:tableStyleId>
              </a:tblPr>
              <a:tblGrid>
                <a:gridCol w="2746541">
                  <a:extLst>
                    <a:ext uri="{9D8B030D-6E8A-4147-A177-3AD203B41FA5}">
                      <a16:colId xmlns:a16="http://schemas.microsoft.com/office/drawing/2014/main" val="3647985965"/>
                    </a:ext>
                  </a:extLst>
                </a:gridCol>
                <a:gridCol w="2528404">
                  <a:extLst>
                    <a:ext uri="{9D8B030D-6E8A-4147-A177-3AD203B41FA5}">
                      <a16:colId xmlns:a16="http://schemas.microsoft.com/office/drawing/2014/main" val="1661054638"/>
                    </a:ext>
                  </a:extLst>
                </a:gridCol>
              </a:tblGrid>
              <a:tr h="427659">
                <a:tc>
                  <a:txBody>
                    <a:bodyPr/>
                    <a:lstStyle/>
                    <a:p>
                      <a:pPr>
                        <a:lnSpc>
                          <a:spcPct val="120000"/>
                        </a:lnSpc>
                        <a:spcBef>
                          <a:spcPts val="600"/>
                        </a:spcBef>
                      </a:pPr>
                      <a:r>
                        <a:rPr lang="en-IN" sz="1100" dirty="0">
                          <a:effectLst/>
                        </a:rPr>
                        <a:t>TEST CASES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RESULT</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2923310103"/>
                  </a:ext>
                </a:extLst>
              </a:tr>
              <a:tr h="427659">
                <a:tc>
                  <a:txBody>
                    <a:bodyPr/>
                    <a:lstStyle/>
                    <a:p>
                      <a:pPr>
                        <a:lnSpc>
                          <a:spcPct val="120000"/>
                        </a:lnSpc>
                        <a:spcBef>
                          <a:spcPts val="600"/>
                        </a:spcBef>
                      </a:pPr>
                      <a:r>
                        <a:rPr lang="en-IN" sz="1100" dirty="0">
                          <a:effectLst/>
                        </a:rPr>
                        <a:t>Creating class with empty fields </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US" sz="1100" dirty="0">
                          <a:effectLst/>
                        </a:rPr>
                        <a:t>Fill data correctly / Class already exists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2299668043"/>
                  </a:ext>
                </a:extLst>
              </a:tr>
              <a:tr h="621803">
                <a:tc>
                  <a:txBody>
                    <a:bodyPr/>
                    <a:lstStyle/>
                    <a:p>
                      <a:pPr>
                        <a:lnSpc>
                          <a:spcPct val="120000"/>
                        </a:lnSpc>
                        <a:spcBef>
                          <a:spcPts val="600"/>
                        </a:spcBef>
                      </a:pPr>
                      <a:r>
                        <a:rPr lang="en-IN" sz="1100" dirty="0">
                          <a:solidFill>
                            <a:schemeClr val="bg1"/>
                          </a:solidFill>
                          <a:effectLst/>
                          <a:latin typeface="Open Sans" panose="020B0606030504020204" pitchFamily="34" charset="0"/>
                          <a:ea typeface="Open Sans" panose="020B0606030504020204" pitchFamily="34" charset="0"/>
                        </a:rPr>
                        <a:t>Creating class with already existing class code</a:t>
                      </a:r>
                    </a:p>
                  </a:txBody>
                  <a:tcPr marL="63500" marR="63500" marT="63500" marB="63500"/>
                </a:tc>
                <a:tc>
                  <a:txBody>
                    <a:bodyPr/>
                    <a:lstStyle/>
                    <a:p>
                      <a:pPr>
                        <a:lnSpc>
                          <a:spcPct val="120000"/>
                        </a:lnSpc>
                        <a:spcBef>
                          <a:spcPts val="600"/>
                        </a:spcBef>
                      </a:pPr>
                      <a:r>
                        <a:rPr lang="en-US" sz="1100" dirty="0">
                          <a:effectLst/>
                        </a:rPr>
                        <a:t>Fill data correctly / Class already exists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3896131149"/>
                  </a:ext>
                </a:extLst>
              </a:tr>
              <a:tr h="977393">
                <a:tc>
                  <a:txBody>
                    <a:bodyPr/>
                    <a:lstStyle/>
                    <a:p>
                      <a:pPr>
                        <a:lnSpc>
                          <a:spcPct val="120000"/>
                        </a:lnSpc>
                        <a:spcBef>
                          <a:spcPts val="600"/>
                        </a:spcBef>
                      </a:pPr>
                      <a:r>
                        <a:rPr lang="en-IN" sz="1100" dirty="0">
                          <a:effectLst/>
                        </a:rPr>
                        <a:t>Filling unique class code and other details correctly</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class created successfully</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905339886"/>
                  </a:ext>
                </a:extLst>
              </a:tr>
            </a:tbl>
          </a:graphicData>
        </a:graphic>
      </p:graphicFrame>
      <p:pic>
        <p:nvPicPr>
          <p:cNvPr id="7" name="Picture 6">
            <a:extLst>
              <a:ext uri="{FF2B5EF4-FFF2-40B4-BE49-F238E27FC236}">
                <a16:creationId xmlns:a16="http://schemas.microsoft.com/office/drawing/2014/main" id="{6AA65747-9429-4985-A2BB-1A5AA4604E04}"/>
              </a:ext>
            </a:extLst>
          </p:cNvPr>
          <p:cNvPicPr>
            <a:picLocks noChangeAspect="1"/>
          </p:cNvPicPr>
          <p:nvPr/>
        </p:nvPicPr>
        <p:blipFill rotWithShape="1">
          <a:blip r:embed="rId3"/>
          <a:srcRect l="34522" t="8018" r="34860" b="23194"/>
          <a:stretch/>
        </p:blipFill>
        <p:spPr>
          <a:xfrm>
            <a:off x="1533525" y="3752755"/>
            <a:ext cx="2552700" cy="3046581"/>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7E99542B-250B-41EE-BDE7-04C7DA364413}"/>
              </a:ext>
            </a:extLst>
          </p:cNvPr>
          <p:cNvPicPr>
            <a:picLocks noChangeAspect="1"/>
          </p:cNvPicPr>
          <p:nvPr/>
        </p:nvPicPr>
        <p:blipFill rotWithShape="1">
          <a:blip r:embed="rId4"/>
          <a:srcRect l="34453" t="16204" r="34453" b="16204"/>
          <a:stretch/>
        </p:blipFill>
        <p:spPr>
          <a:xfrm>
            <a:off x="7463788" y="3752755"/>
            <a:ext cx="3076575" cy="3062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745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
            <a:extLst>
              <a:ext uri="{FF2B5EF4-FFF2-40B4-BE49-F238E27FC236}">
                <a16:creationId xmlns:a16="http://schemas.microsoft.com/office/drawing/2014/main" id="{87DF5E3C-5B67-4649-9253-EB8216212872}"/>
              </a:ext>
            </a:extLst>
          </p:cNvPr>
          <p:cNvSpPr>
            <a:spLocks noGrp="1" noChangeArrowheads="1"/>
          </p:cNvSpPr>
          <p:nvPr>
            <p:ph type="body" sz="quarter" idx="11"/>
          </p:nvPr>
        </p:nvSpPr>
        <p:spPr bwMode="auto">
          <a:xfrm>
            <a:off x="239712" y="0"/>
            <a:ext cx="11712575" cy="1359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031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695D46"/>
              </a:solidFill>
              <a:effectLst/>
              <a:latin typeface="Arial" panose="020B0604020202020204" pitchFamily="34" charset="0"/>
              <a:ea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0" dirty="0">
                <a:solidFill>
                  <a:srgbClr val="695D46"/>
                </a:solidFill>
                <a:latin typeface="Arial" panose="020B0604020202020204" pitchFamily="34" charset="0"/>
                <a:ea typeface="Open Sans" panose="020B0606030504020204" pitchFamily="34" charset="0"/>
              </a:rPr>
              <a:t>4) </a:t>
            </a:r>
            <a:r>
              <a:rPr lang="en-US" altLang="en-US" sz="1800" dirty="0">
                <a:solidFill>
                  <a:srgbClr val="695D46"/>
                </a:solidFill>
                <a:latin typeface="Arial" panose="020B0604020202020204" pitchFamily="34" charset="0"/>
                <a:ea typeface="Open Sans" panose="020B0606030504020204" pitchFamily="34" charset="0"/>
              </a:rPr>
              <a:t>CREATE ASSIGNMENT</a:t>
            </a:r>
            <a:endParaRPr kumimoji="0" lang="en-US" altLang="en-US" sz="11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695D46"/>
                </a:solidFill>
                <a:effectLst/>
                <a:latin typeface="Arial" panose="020B0604020202020204" pitchFamily="34" charset="0"/>
                <a:ea typeface="Open Sans" panose="020B0606030504020204" pitchFamily="34"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6FE4F4DD-4E4C-4DEF-BC35-2BF772380BAE}"/>
              </a:ext>
            </a:extLst>
          </p:cNvPr>
          <p:cNvGraphicFramePr>
            <a:graphicFrameLocks noGrp="1"/>
          </p:cNvGraphicFramePr>
          <p:nvPr>
            <p:extLst>
              <p:ext uri="{D42A27DB-BD31-4B8C-83A1-F6EECF244321}">
                <p14:modId xmlns:p14="http://schemas.microsoft.com/office/powerpoint/2010/main" val="2406279970"/>
              </p:ext>
            </p:extLst>
          </p:nvPr>
        </p:nvGraphicFramePr>
        <p:xfrm>
          <a:off x="329679" y="1175657"/>
          <a:ext cx="5766320" cy="1774356"/>
        </p:xfrm>
        <a:graphic>
          <a:graphicData uri="http://schemas.openxmlformats.org/drawingml/2006/table">
            <a:tbl>
              <a:tblPr>
                <a:tableStyleId>{5C22544A-7EE6-4342-B048-85BDC9FD1C3A}</a:tableStyleId>
              </a:tblPr>
              <a:tblGrid>
                <a:gridCol w="2883160">
                  <a:extLst>
                    <a:ext uri="{9D8B030D-6E8A-4147-A177-3AD203B41FA5}">
                      <a16:colId xmlns:a16="http://schemas.microsoft.com/office/drawing/2014/main" val="4102985196"/>
                    </a:ext>
                  </a:extLst>
                </a:gridCol>
                <a:gridCol w="2883160">
                  <a:extLst>
                    <a:ext uri="{9D8B030D-6E8A-4147-A177-3AD203B41FA5}">
                      <a16:colId xmlns:a16="http://schemas.microsoft.com/office/drawing/2014/main" val="3433015700"/>
                    </a:ext>
                  </a:extLst>
                </a:gridCol>
              </a:tblGrid>
              <a:tr h="414042">
                <a:tc>
                  <a:txBody>
                    <a:bodyPr/>
                    <a:lstStyle/>
                    <a:p>
                      <a:pPr>
                        <a:lnSpc>
                          <a:spcPct val="120000"/>
                        </a:lnSpc>
                        <a:spcBef>
                          <a:spcPts val="600"/>
                        </a:spcBef>
                      </a:pPr>
                      <a:r>
                        <a:rPr lang="en-IN" sz="1100" dirty="0">
                          <a:effectLst/>
                        </a:rPr>
                        <a:t>TEST CASES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RESULT</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1754716969"/>
                  </a:ext>
                </a:extLst>
              </a:tr>
              <a:tr h="680157">
                <a:tc>
                  <a:txBody>
                    <a:bodyPr/>
                    <a:lstStyle/>
                    <a:p>
                      <a:pPr>
                        <a:lnSpc>
                          <a:spcPct val="120000"/>
                        </a:lnSpc>
                        <a:spcBef>
                          <a:spcPts val="600"/>
                        </a:spcBef>
                      </a:pPr>
                      <a:r>
                        <a:rPr lang="en-IN" sz="1100" dirty="0">
                          <a:effectLst/>
                        </a:rPr>
                        <a:t>Create assignment with correct required details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Assignment Created Successfully</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3553845107"/>
                  </a:ext>
                </a:extLst>
              </a:tr>
              <a:tr h="680157">
                <a:tc>
                  <a:txBody>
                    <a:bodyPr/>
                    <a:lstStyle/>
                    <a:p>
                      <a:pPr>
                        <a:lnSpc>
                          <a:spcPct val="120000"/>
                        </a:lnSpc>
                        <a:spcBef>
                          <a:spcPts val="600"/>
                        </a:spcBef>
                      </a:pPr>
                      <a:r>
                        <a:rPr lang="en-IN" sz="1100" dirty="0">
                          <a:effectLst/>
                        </a:rPr>
                        <a:t>Create assignment with incomplete details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US" sz="1100" dirty="0">
                          <a:effectLst/>
                        </a:rPr>
                        <a:t>Please fill the data correctly</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118760781"/>
                  </a:ext>
                </a:extLst>
              </a:tr>
            </a:tbl>
          </a:graphicData>
        </a:graphic>
      </p:graphicFrame>
      <p:sp>
        <p:nvSpPr>
          <p:cNvPr id="5" name="Rectangle 4">
            <a:extLst>
              <a:ext uri="{FF2B5EF4-FFF2-40B4-BE49-F238E27FC236}">
                <a16:creationId xmlns:a16="http://schemas.microsoft.com/office/drawing/2014/main" id="{98E8691E-7D3B-42B4-9385-C473717918E9}"/>
              </a:ext>
            </a:extLst>
          </p:cNvPr>
          <p:cNvSpPr txBox="1">
            <a:spLocks noChangeArrowheads="1"/>
          </p:cNvSpPr>
          <p:nvPr/>
        </p:nvSpPr>
        <p:spPr bwMode="auto">
          <a:xfrm>
            <a:off x="6096000" y="-66172"/>
            <a:ext cx="11712575" cy="14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03136" rIns="91440" bIns="45720" numCol="1" anchor="ctr" anchorCtr="0" compatLnSpc="1">
            <a:prstTxWarp prst="textNoShape">
              <a:avLst/>
            </a:prstTxWarp>
            <a:spAutoFit/>
          </a:bodyPr>
          <a:lstStyle>
            <a:lvl1pPr marL="0" indent="0" algn="l" defTabSz="914411" rtl="0" eaLnBrk="1" latinLnBrk="0" hangingPunct="1">
              <a:lnSpc>
                <a:spcPct val="100000"/>
              </a:lnSpc>
              <a:spcBef>
                <a:spcPts val="1001"/>
              </a:spcBef>
              <a:buFont typeface="Arial" panose="020B0604020202020204" pitchFamily="34" charset="0"/>
              <a:buNone/>
              <a:defRPr sz="1801" b="1" kern="1200">
                <a:solidFill>
                  <a:schemeClr val="bg1"/>
                </a:solidFill>
                <a:latin typeface="+mn-lt"/>
                <a:ea typeface="+mn-ea"/>
                <a:cs typeface="+mn-cs"/>
              </a:defRPr>
            </a:lvl1pPr>
            <a:lvl2pPr marL="228604" indent="-228604" algn="l" defTabSz="914411" rtl="0" eaLnBrk="1" latinLnBrk="0" hangingPunct="1">
              <a:lnSpc>
                <a:spcPct val="100000"/>
              </a:lnSpc>
              <a:spcBef>
                <a:spcPts val="1001"/>
              </a:spcBef>
              <a:buFont typeface="Arial" panose="020B0604020202020204" pitchFamily="34" charset="0"/>
              <a:buChar char="•"/>
              <a:defRPr sz="1801" kern="1200">
                <a:solidFill>
                  <a:schemeClr val="bg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bg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endParaRPr>
          </a:p>
          <a:p>
            <a:pPr marL="0" marR="0" lvl="0" indent="0" algn="l" defTabSz="914411" rtl="0" eaLnBrk="1" fontAlgn="base" latinLnBrk="0" hangingPunct="1">
              <a:lnSpc>
                <a:spcPct val="120000"/>
              </a:lnSpc>
              <a:spcBef>
                <a:spcPts val="600"/>
              </a:spcBef>
              <a:spcAft>
                <a:spcPct val="0"/>
              </a:spcAft>
              <a:buClrTx/>
              <a:buSzTx/>
              <a:buFont typeface="Arial" panose="020B0604020202020204" pitchFamily="34" charset="0"/>
              <a:buNone/>
              <a:tabLst/>
              <a:defRPr/>
            </a:pPr>
            <a:r>
              <a:rPr lang="en-IN" altLang="en-US" sz="1800" b="0" dirty="0">
                <a:solidFill>
                  <a:srgbClr val="695D46"/>
                </a:solidFill>
                <a:latin typeface="Arial" panose="020B0604020202020204" pitchFamily="34" charset="0"/>
                <a:ea typeface="Open Sans" panose="020B0606030504020204" pitchFamily="34" charset="0"/>
              </a:rPr>
              <a:t>5</a:t>
            </a:r>
            <a:r>
              <a:rPr kumimoji="0" lang="en-IN" altLang="en-US" sz="1800" b="0"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rPr>
              <a:t>) </a:t>
            </a:r>
            <a:r>
              <a:rPr kumimoji="0" lang="en-IN" altLang="en-US" sz="1800"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rPr>
              <a:t>JOIN CLASS</a:t>
            </a:r>
            <a:endParaRPr kumimoji="0" lang="en-IN" sz="1800" i="0" u="none" strike="noStrike" kern="1200" cap="none" spc="0" normalizeH="0" baseline="0" noProof="0" dirty="0">
              <a:ln>
                <a:noFill/>
              </a:ln>
              <a:solidFill>
                <a:srgbClr val="695D46"/>
              </a:solidFill>
              <a:effectLst/>
              <a:uLnTx/>
              <a:uFillTx/>
              <a:latin typeface="Open Sans" panose="020B0606030504020204" pitchFamily="34" charset="0"/>
              <a:ea typeface="Open Sans" panose="020B0606030504020204" pitchFamily="34"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695D46"/>
                </a:solidFill>
                <a:effectLst/>
                <a:uLnTx/>
                <a:uFillTx/>
                <a:latin typeface="Arial" panose="020B0604020202020204" pitchFamily="34" charset="0"/>
                <a:ea typeface="Open Sans" panose="020B0606030504020204" pitchFamily="34" charset="0"/>
                <a:cs typeface="+mn-cs"/>
              </a:rPr>
              <a:t>		</a:t>
            </a:r>
            <a:endParaRPr kumimoji="0" lang="en-US" altLang="en-US"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aphicFrame>
        <p:nvGraphicFramePr>
          <p:cNvPr id="3" name="Table 2">
            <a:extLst>
              <a:ext uri="{FF2B5EF4-FFF2-40B4-BE49-F238E27FC236}">
                <a16:creationId xmlns:a16="http://schemas.microsoft.com/office/drawing/2014/main" id="{E48B8FD5-9C1F-41C7-85B7-DA019B4883D7}"/>
              </a:ext>
            </a:extLst>
          </p:cNvPr>
          <p:cNvGraphicFramePr>
            <a:graphicFrameLocks noGrp="1"/>
          </p:cNvGraphicFramePr>
          <p:nvPr>
            <p:extLst>
              <p:ext uri="{D42A27DB-BD31-4B8C-83A1-F6EECF244321}">
                <p14:modId xmlns:p14="http://schemas.microsoft.com/office/powerpoint/2010/main" val="4211075455"/>
              </p:ext>
            </p:extLst>
          </p:nvPr>
        </p:nvGraphicFramePr>
        <p:xfrm>
          <a:off x="6364604" y="1175656"/>
          <a:ext cx="5274945" cy="1774356"/>
        </p:xfrm>
        <a:graphic>
          <a:graphicData uri="http://schemas.openxmlformats.org/drawingml/2006/table">
            <a:tbl>
              <a:tblPr>
                <a:tableStyleId>{5C22544A-7EE6-4342-B048-85BDC9FD1C3A}</a:tableStyleId>
              </a:tblPr>
              <a:tblGrid>
                <a:gridCol w="2746541">
                  <a:extLst>
                    <a:ext uri="{9D8B030D-6E8A-4147-A177-3AD203B41FA5}">
                      <a16:colId xmlns:a16="http://schemas.microsoft.com/office/drawing/2014/main" val="3647985965"/>
                    </a:ext>
                  </a:extLst>
                </a:gridCol>
                <a:gridCol w="2528404">
                  <a:extLst>
                    <a:ext uri="{9D8B030D-6E8A-4147-A177-3AD203B41FA5}">
                      <a16:colId xmlns:a16="http://schemas.microsoft.com/office/drawing/2014/main" val="1661054638"/>
                    </a:ext>
                  </a:extLst>
                </a:gridCol>
              </a:tblGrid>
              <a:tr h="513715">
                <a:tc>
                  <a:txBody>
                    <a:bodyPr/>
                    <a:lstStyle/>
                    <a:p>
                      <a:pPr>
                        <a:lnSpc>
                          <a:spcPct val="120000"/>
                        </a:lnSpc>
                        <a:spcBef>
                          <a:spcPts val="600"/>
                        </a:spcBef>
                      </a:pPr>
                      <a:r>
                        <a:rPr lang="en-IN" sz="1100" dirty="0">
                          <a:effectLst/>
                        </a:rPr>
                        <a:t>TEST CASES</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IN" sz="1100" dirty="0">
                          <a:effectLst/>
                        </a:rPr>
                        <a:t>RESULT</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2923310103"/>
                  </a:ext>
                </a:extLst>
              </a:tr>
              <a:tr h="513715">
                <a:tc>
                  <a:txBody>
                    <a:bodyPr/>
                    <a:lstStyle/>
                    <a:p>
                      <a:pPr>
                        <a:lnSpc>
                          <a:spcPct val="120000"/>
                        </a:lnSpc>
                        <a:spcBef>
                          <a:spcPts val="600"/>
                        </a:spcBef>
                      </a:pPr>
                      <a:r>
                        <a:rPr lang="en-IN" sz="1100" dirty="0">
                          <a:effectLst/>
                        </a:rPr>
                        <a:t>Joining class with incorrect class code</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US" sz="1100" dirty="0">
                          <a:effectLst/>
                        </a:rPr>
                        <a:t>Class does not exists or already joined!</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2299668043"/>
                  </a:ext>
                </a:extLst>
              </a:tr>
              <a:tr h="746926">
                <a:tc>
                  <a:txBody>
                    <a:bodyPr/>
                    <a:lstStyle/>
                    <a:p>
                      <a:pPr>
                        <a:lnSpc>
                          <a:spcPct val="120000"/>
                        </a:lnSpc>
                        <a:spcBef>
                          <a:spcPts val="600"/>
                        </a:spcBef>
                      </a:pPr>
                      <a:r>
                        <a:rPr lang="en-IN" sz="1100" dirty="0">
                          <a:effectLst/>
                        </a:rPr>
                        <a:t>Joining class with correct class code</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tc>
                  <a:txBody>
                    <a:bodyPr/>
                    <a:lstStyle/>
                    <a:p>
                      <a:pPr>
                        <a:lnSpc>
                          <a:spcPct val="120000"/>
                        </a:lnSpc>
                        <a:spcBef>
                          <a:spcPts val="600"/>
                        </a:spcBef>
                      </a:pPr>
                      <a:r>
                        <a:rPr lang="en-US" sz="1100" dirty="0">
                          <a:effectLst/>
                        </a:rPr>
                        <a:t>Joined class successfully</a:t>
                      </a:r>
                      <a:endParaRPr lang="en-IN" sz="1100" dirty="0">
                        <a:solidFill>
                          <a:srgbClr val="695D46"/>
                        </a:solidFill>
                        <a:effectLst/>
                        <a:latin typeface="Open Sans" panose="020B0606030504020204" pitchFamily="34" charset="0"/>
                        <a:ea typeface="Open Sans" panose="020B0606030504020204" pitchFamily="34" charset="0"/>
                      </a:endParaRPr>
                    </a:p>
                  </a:txBody>
                  <a:tcPr marL="63500" marR="63500" marT="63500" marB="63500"/>
                </a:tc>
                <a:extLst>
                  <a:ext uri="{0D108BD9-81ED-4DB2-BD59-A6C34878D82A}">
                    <a16:rowId xmlns:a16="http://schemas.microsoft.com/office/drawing/2014/main" val="3896131149"/>
                  </a:ext>
                </a:extLst>
              </a:tr>
            </a:tbl>
          </a:graphicData>
        </a:graphic>
      </p:graphicFrame>
      <p:pic>
        <p:nvPicPr>
          <p:cNvPr id="6" name="Picture 5">
            <a:extLst>
              <a:ext uri="{FF2B5EF4-FFF2-40B4-BE49-F238E27FC236}">
                <a16:creationId xmlns:a16="http://schemas.microsoft.com/office/drawing/2014/main" id="{7215B787-F466-4CAC-AA0B-B7C2E4599218}"/>
              </a:ext>
            </a:extLst>
          </p:cNvPr>
          <p:cNvPicPr>
            <a:picLocks noChangeAspect="1"/>
          </p:cNvPicPr>
          <p:nvPr/>
        </p:nvPicPr>
        <p:blipFill rotWithShape="1">
          <a:blip r:embed="rId3"/>
          <a:srcRect l="35078" t="7472" r="36016" b="12077"/>
          <a:stretch/>
        </p:blipFill>
        <p:spPr>
          <a:xfrm>
            <a:off x="1371599" y="3086100"/>
            <a:ext cx="2663365" cy="377190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88F55D2-FC50-46C5-83AC-4506F39B34C5}"/>
              </a:ext>
            </a:extLst>
          </p:cNvPr>
          <p:cNvPicPr>
            <a:picLocks noChangeAspect="1"/>
          </p:cNvPicPr>
          <p:nvPr/>
        </p:nvPicPr>
        <p:blipFill rotWithShape="1">
          <a:blip r:embed="rId4"/>
          <a:srcRect l="35156" t="25390" r="36407" b="24298"/>
          <a:stretch/>
        </p:blipFill>
        <p:spPr>
          <a:xfrm>
            <a:off x="7562850" y="3086100"/>
            <a:ext cx="3467100" cy="30765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747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5">
      <a:dk1>
        <a:sysClr val="windowText" lastClr="000000"/>
      </a:dk1>
      <a:lt1>
        <a:sysClr val="window" lastClr="FFFFFF"/>
      </a:lt1>
      <a:dk2>
        <a:srgbClr val="F36E36"/>
      </a:dk2>
      <a:lt2>
        <a:srgbClr val="E7E6E6"/>
      </a:lt2>
      <a:accent1>
        <a:srgbClr val="A31312"/>
      </a:accent1>
      <a:accent2>
        <a:srgbClr val="E7E6E6"/>
      </a:accent2>
      <a:accent3>
        <a:srgbClr val="FDB913"/>
      </a:accent3>
      <a:accent4>
        <a:srgbClr val="1E753B"/>
      </a:accent4>
      <a:accent5>
        <a:srgbClr val="067CA2"/>
      </a:accent5>
      <a:accent6>
        <a:srgbClr val="493456"/>
      </a:accent6>
      <a:hlink>
        <a:srgbClr val="067CA2"/>
      </a:hlink>
      <a:folHlink>
        <a:srgbClr val="886D93"/>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GBTQ Pride Month_Win32_JC_SL_v4" id="{CA9F7597-5544-42D8-B31D-43D456F50987}" vid="{8A5AAD2C-4DBE-4C17-8C07-1F8B558A7EE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BB44C1-6224-4D46-97A9-F75279ACE24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F330EBC-8C48-4EBB-B4AA-7AD718828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A57CB9-6A24-40E2-A1D9-18A99581B31C}">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LGBTQI Pride Month presentation</Template>
  <TotalTime>300</TotalTime>
  <Words>634</Words>
  <Application>Microsoft Office PowerPoint</Application>
  <PresentationFormat>Widescreen</PresentationFormat>
  <Paragraphs>123</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Nunito</vt:lpstr>
      <vt:lpstr>Open Sans</vt:lpstr>
      <vt:lpstr>PT Sans Narrow</vt:lpstr>
      <vt:lpstr>Segoe UI</vt:lpstr>
      <vt:lpstr>Office Theme</vt:lpstr>
      <vt:lpstr>PLAG-CHECK +   SOFTWARE TESTING REPORT </vt:lpstr>
      <vt:lpstr>Overview</vt:lpstr>
      <vt:lpstr>Unit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PLAG-CHECK +   SOFTWARE TESTING REPORT </dc:title>
  <dc:subject/>
  <dc:creator>Divyansh Rajput</dc:creator>
  <cp:keywords/>
  <dc:description/>
  <cp:lastModifiedBy>Divyansh Rajput</cp:lastModifiedBy>
  <cp:revision>4</cp:revision>
  <dcterms:created xsi:type="dcterms:W3CDTF">2022-04-19T10:20:47Z</dcterms:created>
  <dcterms:modified xsi:type="dcterms:W3CDTF">2022-04-20T17:19:36Z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